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98" r:id="rId3"/>
    <p:sldId id="256" r:id="rId4"/>
    <p:sldId id="386" r:id="rId5"/>
    <p:sldId id="350" r:id="rId6"/>
    <p:sldId id="393" r:id="rId7"/>
    <p:sldId id="392" r:id="rId8"/>
    <p:sldId id="331" r:id="rId9"/>
    <p:sldId id="323" r:id="rId10"/>
    <p:sldId id="396" r:id="rId11"/>
    <p:sldId id="399" r:id="rId12"/>
    <p:sldId id="400" r:id="rId13"/>
    <p:sldId id="401" r:id="rId14"/>
    <p:sldId id="298" r:id="rId15"/>
    <p:sldId id="37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C9929-D98C-A0C6-CD23-53DA584D616C}" v="424" dt="2022-01-28T11:34:17.573"/>
    <p1510:client id="{19B2C285-40C3-4EC7-707B-E71D9EC5213A}" v="1031" dt="2021-02-03T07:17:18.624"/>
    <p1510:client id="{2E3C499F-03AF-95BE-7F8A-9C6586C9FB6B}" v="15" dt="2021-01-26T07:45:13.889"/>
    <p1510:client id="{37A224C8-A788-4A6D-905F-5A35CC280D7B}" v="1111" dt="2021-01-25T12:16:46.248"/>
    <p1510:client id="{43D832BB-A5F5-3586-174D-CE451369AEA3}" v="519" dt="2021-01-06T08:25:06.272"/>
    <p1510:client id="{4A43D02E-5675-3BE9-5C09-6CDD6792EFFB}" v="56" dt="2022-03-08T12:38:40.699"/>
    <p1510:client id="{512D796C-F577-A40D-990A-64722B6A4C99}" v="50" dt="2021-01-12T07:44:30.209"/>
    <p1510:client id="{52CF4EAE-7C4C-3D0D-426D-B42D006202A2}" v="884" dt="2021-01-04T08:20:04.573"/>
    <p1510:client id="{56AF6866-97DD-DE3C-9EF0-0E508C22AC4E}" v="1053" dt="2021-01-26T13:49:12.874"/>
    <p1510:client id="{5D408EB4-B383-425E-520E-3E665339E8B8}" v="446" dt="2021-01-06T08:50:57.596"/>
    <p1510:client id="{5F75ACCA-CC42-348D-F3E7-C64B2389C8EE}" v="1969" dt="2020-12-02T07:57:35.543"/>
    <p1510:client id="{62A32B33-A9BC-E867-E2DC-40F4671AC49C}" v="4" dt="2021-01-05T07:02:51.746"/>
    <p1510:client id="{6C73A4DC-18B2-0543-3D39-20C2158C0CA8}" v="212" dt="2020-12-15T07:13:43.649"/>
    <p1510:client id="{8407D4D5-7B4C-BFC2-0672-246B47AD31B5}" v="440" dt="2022-03-07T10:05:35.271"/>
    <p1510:client id="{85C5776F-2715-967D-6553-7AAF16BE476A}" v="934" dt="2021-02-10T07:03:01.634"/>
    <p1510:client id="{8BCCB0DC-DBBB-BB78-D760-31AA0DA6AC2B}" v="1300" dt="2021-01-23T08:26:22.319"/>
    <p1510:client id="{B3F0A588-2443-4789-D1D3-4F57F9178482}" v="2" dt="2022-02-22T11:36:53.138"/>
    <p1510:client id="{D3F01AD9-7B05-04BB-2437-A5EAA828213F}" v="2314" dt="2020-11-25T07:02:55.024"/>
    <p1510:client id="{F0461B9E-0A37-52E5-7CBF-A5073EB3EED7}" v="540" dt="2021-02-08T12:39:27.522"/>
    <p1510:client id="{F5E4BAF5-AED1-C711-2330-2AC58429B541}" v="1332" dt="2021-01-11T14:57:59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7A224C8-A788-4A6D-905F-5A35CC280D7B}"/>
    <pc:docChg chg="modSld">
      <pc:chgData name="Thomas Uijtdewilligen" userId="S::t.uijtdewilligen@hoekschlyceum.nl::ef7a3cea-6a66-4513-bcc0-619dc1269eea" providerId="AD" clId="Web-{37A224C8-A788-4A6D-905F-5A35CC280D7B}" dt="2021-01-25T12:16:45.498" v="543" actId="20577"/>
      <pc:docMkLst>
        <pc:docMk/>
      </pc:docMkLst>
      <pc:sldChg chg="modSp">
        <pc:chgData name="Thomas Uijtdewilligen" userId="S::t.uijtdewilligen@hoekschlyceum.nl::ef7a3cea-6a66-4513-bcc0-619dc1269eea" providerId="AD" clId="Web-{37A224C8-A788-4A6D-905F-5A35CC280D7B}" dt="2021-01-25T08:23:54.135" v="1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37A224C8-A788-4A6D-905F-5A35CC280D7B}" dt="2021-01-25T08:23:54.135" v="1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8.526" v="22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37A224C8-A788-4A6D-905F-5A35CC280D7B}" dt="2021-01-25T10:21:48.526" v="22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5:38.851" v="262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37A224C8-A788-4A6D-905F-5A35CC280D7B}" dt="2021-01-25T10:25:38.851" v="262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09:51:37.763" v="195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2:16:45.498" v="54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37A224C8-A788-4A6D-905F-5A35CC280D7B}" dt="2021-01-25T08:24:01.417" v="1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45.498" v="54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1.588" v="22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37A224C8-A788-4A6D-905F-5A35CC280D7B}" dt="2021-01-25T10:21:41.588" v="22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2:16:32.858" v="542" actId="1076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37A224C8-A788-4A6D-905F-5A35CC280D7B}" dt="2021-01-25T11:33:45.475" v="437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22.717" v="537" actId="1076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32.858" v="542" actId="1076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1:35:35.312" v="446" actId="1076"/>
          <ac:picMkLst>
            <pc:docMk/>
            <pc:sldMk cId="1616896374" sldId="383"/>
            <ac:picMk id="7" creationId="{1B4E2769-D697-4F56-8F07-F27CBECB1449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3.427" v="411"/>
          <ac:picMkLst>
            <pc:docMk/>
            <pc:sldMk cId="1616896374" sldId="383"/>
            <ac:picMk id="9" creationId="{E6885F19-0A4F-407A-A41C-283738E6B50C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5.318" v="412"/>
          <ac:picMkLst>
            <pc:docMk/>
            <pc:sldMk cId="1616896374" sldId="383"/>
            <ac:picMk id="10" creationId="{8449967F-E51A-4767-8426-3947B4354E3C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37:44.869" v="450" actId="14100"/>
          <ac:picMkLst>
            <pc:docMk/>
            <pc:sldMk cId="1616896374" sldId="383"/>
            <ac:picMk id="11" creationId="{2C1F8B61-DA2C-44E5-BC87-2C367D021B45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41:25.340" v="483" actId="14100"/>
          <ac:picMkLst>
            <pc:docMk/>
            <pc:sldMk cId="1616896374" sldId="383"/>
            <ac:picMk id="12" creationId="{9D40B03B-1901-414E-8D4D-14F01744B033}"/>
          </ac:picMkLst>
        </pc:pic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0:43:13.953" v="410" actId="1076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37A224C8-A788-4A6D-905F-5A35CC280D7B}" dt="2021-01-25T10:38:51.507" v="314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0:41:17.801" v="397" actId="20577"/>
          <ac:spMkLst>
            <pc:docMk/>
            <pc:sldMk cId="2141886720" sldId="384"/>
            <ac:spMk id="3" creationId="{46AA677D-A39B-4957-848C-8A22F734576F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0:42:01.946" v="401" actId="1076"/>
          <ac:picMkLst>
            <pc:docMk/>
            <pc:sldMk cId="2141886720" sldId="384"/>
            <ac:picMk id="6" creationId="{F5119656-0B16-4D14-ADEA-37A1861D2474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2:22.479" v="406" actId="1076"/>
          <ac:picMkLst>
            <pc:docMk/>
            <pc:sldMk cId="2141886720" sldId="384"/>
            <ac:picMk id="7" creationId="{A4606FFB-8612-46E3-836E-CAEBD4CA4F42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9.147" v="313"/>
          <ac:picMkLst>
            <pc:docMk/>
            <pc:sldMk cId="2141886720" sldId="384"/>
            <ac:picMk id="8" creationId="{08EC4E3A-D2CF-4171-9A92-3383C58752FF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6.444" v="312"/>
          <ac:picMkLst>
            <pc:docMk/>
            <pc:sldMk cId="2141886720" sldId="384"/>
            <ac:picMk id="9" creationId="{D9A8E01A-59C0-4CC7-9DC7-F1A182ABA8C7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3:13.953" v="410" actId="1076"/>
          <ac:picMkLst>
            <pc:docMk/>
            <pc:sldMk cId="2141886720" sldId="384"/>
            <ac:picMk id="10" creationId="{FF695034-EC3D-4D86-B800-A61F2AC015FE}"/>
          </ac:picMkLst>
        </pc:picChg>
      </pc:sldChg>
    </pc:docChg>
  </pc:docChgLst>
  <pc:docChgLst>
    <pc:chgData name="Thomas Uijtdewilligen" userId="S::t.uijtdewilligen@hoekschlyceum.nl::ef7a3cea-6a66-4513-bcc0-619dc1269eea" providerId="AD" clId="Web-{62A32B33-A9BC-E867-E2DC-40F4671AC49C}"/>
    <pc:docChg chg="modSld">
      <pc:chgData name="Thomas Uijtdewilligen" userId="S::t.uijtdewilligen@hoekschlyceum.nl::ef7a3cea-6a66-4513-bcc0-619dc1269eea" providerId="AD" clId="Web-{62A32B33-A9BC-E867-E2DC-40F4671AC49C}" dt="2021-01-05T07:02:51.371" v="2" actId="20577"/>
      <pc:docMkLst>
        <pc:docMk/>
      </pc:docMkLst>
      <pc:sldChg chg="modSp">
        <pc:chgData name="Thomas Uijtdewilligen" userId="S::t.uijtdewilligen@hoekschlyceum.nl::ef7a3cea-6a66-4513-bcc0-619dc1269eea" providerId="AD" clId="Web-{62A32B33-A9BC-E867-E2DC-40F4671AC49C}" dt="2021-01-05T07:02:49.668" v="0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62A32B33-A9BC-E867-E2DC-40F4671AC49C}" dt="2021-01-05T07:02:49.668" v="0" actId="20577"/>
          <ac:spMkLst>
            <pc:docMk/>
            <pc:sldMk cId="796811259" sldId="332"/>
            <ac:spMk id="3" creationId="{03D40C51-A133-4437-B089-A405A825D0F8}"/>
          </ac:spMkLst>
        </pc:spChg>
      </pc:sldChg>
    </pc:docChg>
  </pc:docChgLst>
  <pc:docChgLst>
    <pc:chgData name="Thomas Uijtdewilligen" userId="S::t.uijtdewilligen@hoekschlyceum.nl::ef7a3cea-6a66-4513-bcc0-619dc1269eea" providerId="AD" clId="Web-{5F75ACCA-CC42-348D-F3E7-C64B2389C8EE}"/>
    <pc:docChg chg="addSld delSld modSld sldOrd">
      <pc:chgData name="Thomas Uijtdewilligen" userId="S::t.uijtdewilligen@hoekschlyceum.nl::ef7a3cea-6a66-4513-bcc0-619dc1269eea" providerId="AD" clId="Web-{5F75ACCA-CC42-348D-F3E7-C64B2389C8EE}" dt="2020-12-02T07:57:35.340" v="1945"/>
      <pc:docMkLst>
        <pc:docMk/>
      </pc:docMkLst>
      <pc:sldChg chg="modSp">
        <pc:chgData name="Thomas Uijtdewilligen" userId="S::t.uijtdewilligen@hoekschlyceum.nl::ef7a3cea-6a66-4513-bcc0-619dc1269eea" providerId="AD" clId="Web-{5F75ACCA-CC42-348D-F3E7-C64B2389C8EE}" dt="2020-12-02T07:15:28.444" v="7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F75ACCA-CC42-348D-F3E7-C64B2389C8EE}" dt="2020-12-02T07:15:28.444" v="7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49" v="14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F75ACCA-CC42-348D-F3E7-C64B2389C8EE}" dt="2020-12-02T07:34:49" v="14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14.750" v="1400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F75ACCA-CC42-348D-F3E7-C64B2389C8EE}" dt="2020-12-02T07:17:15.382" v="105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34:14.750" v="1400" actId="1076"/>
          <ac:spMkLst>
            <pc:docMk/>
            <pc:sldMk cId="387555519" sldId="323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24.973" v="3"/>
        <pc:sldMkLst>
          <pc:docMk/>
          <pc:sldMk cId="3239827792" sldId="326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27.207" v="4"/>
        <pc:sldMkLst>
          <pc:docMk/>
          <pc:sldMk cId="2167181756" sldId="327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8.801" v="1"/>
        <pc:sldMkLst>
          <pc:docMk/>
          <pc:sldMk cId="615049848" sldId="329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5.551" v="0"/>
        <pc:sldMkLst>
          <pc:docMk/>
          <pc:sldMk cId="2856216554" sldId="330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2:52.604" v="36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F75ACCA-CC42-348D-F3E7-C64B2389C8EE}" dt="2020-12-02T07:22:52.604" v="360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22:34.525" v="356" actId="1076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32.989" v="6"/>
        <pc:sldMkLst>
          <pc:docMk/>
          <pc:sldMk cId="1296124691" sldId="333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9:09.747" v="900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F75ACCA-CC42-348D-F3E7-C64B2389C8EE}" dt="2020-12-02T07:29:09.747" v="900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59.110" v="1428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F75ACCA-CC42-348D-F3E7-C64B2389C8EE}" dt="2020-12-02T07:34:59.110" v="1428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53.583" v="7"/>
        <pc:sldMkLst>
          <pc:docMk/>
          <pc:sldMk cId="1677552895" sldId="342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5.661" v="8"/>
        <pc:sldMkLst>
          <pc:docMk/>
          <pc:sldMk cId="164300521" sldId="343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7.942" v="9"/>
        <pc:sldMkLst>
          <pc:docMk/>
          <pc:sldMk cId="1760858015" sldId="34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0.208" v="10"/>
        <pc:sldMkLst>
          <pc:docMk/>
          <pc:sldMk cId="2987028994" sldId="345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2.645" v="11"/>
        <pc:sldMkLst>
          <pc:docMk/>
          <pc:sldMk cId="5095727" sldId="346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57:35.340" v="194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5F75ACCA-CC42-348D-F3E7-C64B2389C8EE}" dt="2020-12-02T07:57:35.340" v="194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5F75ACCA-CC42-348D-F3E7-C64B2389C8EE}" dt="2020-12-02T07:34:29.844" v="1401"/>
        <pc:sldMkLst>
          <pc:docMk/>
          <pc:sldMk cId="1668326767" sldId="36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34:32.578" v="1402"/>
        <pc:sldMkLst>
          <pc:docMk/>
          <pc:sldMk cId="3272883326" sldId="365"/>
        </pc:sldMkLst>
      </pc:sldChg>
      <pc:sldChg chg="add del replId">
        <pc:chgData name="Thomas Uijtdewilligen" userId="S::t.uijtdewilligen@hoekschlyceum.nl::ef7a3cea-6a66-4513-bcc0-619dc1269eea" providerId="AD" clId="Web-{5F75ACCA-CC42-348D-F3E7-C64B2389C8EE}" dt="2020-12-02T07:11:29.302" v="5"/>
        <pc:sldMkLst>
          <pc:docMk/>
          <pc:sldMk cId="2524798321" sldId="366"/>
        </pc:sldMkLst>
      </pc:sldChg>
      <pc:sldChg chg="modSp add ord replId">
        <pc:chgData name="Thomas Uijtdewilligen" userId="S::t.uijtdewilligen@hoekschlyceum.nl::ef7a3cea-6a66-4513-bcc0-619dc1269eea" providerId="AD" clId="Web-{5F75ACCA-CC42-348D-F3E7-C64B2389C8EE}" dt="2020-12-02T07:15:12.162" v="3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F75ACCA-CC42-348D-F3E7-C64B2389C8EE}" dt="2020-12-02T07:15:12.162" v="3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5:05.349" v="1482" actId="14100"/>
        <pc:sldMkLst>
          <pc:docMk/>
          <pc:sldMk cId="4233983958" sldId="367"/>
        </pc:sldMkLst>
        <pc:spChg chg="mod">
          <ac:chgData name="Thomas Uijtdewilligen" userId="S::t.uijtdewilligen@hoekschlyceum.nl::ef7a3cea-6a66-4513-bcc0-619dc1269eea" providerId="AD" clId="Web-{5F75ACCA-CC42-348D-F3E7-C64B2389C8EE}" dt="2020-12-02T07:44:47.021" v="1476" actId="1076"/>
          <ac:spMkLst>
            <pc:docMk/>
            <pc:sldMk cId="4233983958" sldId="367"/>
            <ac:spMk id="2" creationId="{BA6B5F26-6337-4BD8-9387-F065AA873084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5:05.349" v="1482" actId="14100"/>
          <ac:picMkLst>
            <pc:docMk/>
            <pc:sldMk cId="4233983958" sldId="367"/>
            <ac:picMk id="6" creationId="{6ABCF2DF-DDE6-4489-90FF-6B8B87F67FBD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49:42.836" v="1596"/>
        <pc:sldMkLst>
          <pc:docMk/>
          <pc:sldMk cId="2596797864" sldId="368"/>
        </pc:sldMkLst>
        <pc:spChg chg="add del">
          <ac:chgData name="Thomas Uijtdewilligen" userId="S::t.uijtdewilligen@hoekschlyceum.nl::ef7a3cea-6a66-4513-bcc0-619dc1269eea" providerId="AD" clId="Web-{5F75ACCA-CC42-348D-F3E7-C64B2389C8EE}" dt="2020-12-02T07:49:42.836" v="1596"/>
          <ac:spMkLst>
            <pc:docMk/>
            <pc:sldMk cId="2596797864" sldId="368"/>
            <ac:spMk id="5" creationId="{4B678391-4104-497A-ACD5-B233D0EC82CB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49:33.383" v="1592" actId="1076"/>
          <ac:spMkLst>
            <pc:docMk/>
            <pc:sldMk cId="2596797864" sldId="368"/>
            <ac:spMk id="6" creationId="{D48748C6-65E5-448C-80BF-E559B7FCD0EF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9:39.258" v="1595" actId="1076"/>
          <ac:picMkLst>
            <pc:docMk/>
            <pc:sldMk cId="2596797864" sldId="368"/>
            <ac:picMk id="4" creationId="{B15668B7-DBDD-476D-81AB-362A13B86A2A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8:29.460" v="1526" actId="20577"/>
        <pc:sldMkLst>
          <pc:docMk/>
          <pc:sldMk cId="3005457500" sldId="369"/>
        </pc:sldMkLst>
        <pc:spChg chg="add mod">
          <ac:chgData name="Thomas Uijtdewilligen" userId="S::t.uijtdewilligen@hoekschlyceum.nl::ef7a3cea-6a66-4513-bcc0-619dc1269eea" providerId="AD" clId="Web-{5F75ACCA-CC42-348D-F3E7-C64B2389C8EE}" dt="2020-12-02T07:48:29.460" v="1526" actId="20577"/>
          <ac:spMkLst>
            <pc:docMk/>
            <pc:sldMk cId="3005457500" sldId="369"/>
            <ac:spMk id="5" creationId="{3EB0AB68-3D83-4618-8C57-45089D2310D8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48:01.179" v="1499" actId="14100"/>
          <ac:picMkLst>
            <pc:docMk/>
            <pc:sldMk cId="3005457500" sldId="369"/>
            <ac:picMk id="4" creationId="{6E5C5340-EF62-4F31-B22D-B41C4D4CF232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53:21.931" v="1750" actId="1076"/>
        <pc:sldMkLst>
          <pc:docMk/>
          <pc:sldMk cId="2182174359" sldId="370"/>
        </pc:sldMkLst>
        <pc:spChg chg="mod">
          <ac:chgData name="Thomas Uijtdewilligen" userId="S::t.uijtdewilligen@hoekschlyceum.nl::ef7a3cea-6a66-4513-bcc0-619dc1269eea" providerId="AD" clId="Web-{5F75ACCA-CC42-348D-F3E7-C64B2389C8EE}" dt="2020-12-02T07:50:54.289" v="1640" actId="20577"/>
          <ac:spMkLst>
            <pc:docMk/>
            <pc:sldMk cId="2182174359" sldId="370"/>
            <ac:spMk id="2" creationId="{DB8E1D24-835F-4948-96BE-AEBB07CD686E}"/>
          </ac:spMkLst>
        </pc:spChg>
        <pc:spChg chg="del">
          <ac:chgData name="Thomas Uijtdewilligen" userId="S::t.uijtdewilligen@hoekschlyceum.nl::ef7a3cea-6a66-4513-bcc0-619dc1269eea" providerId="AD" clId="Web-{5F75ACCA-CC42-348D-F3E7-C64B2389C8EE}" dt="2020-12-02T07:51:34.055" v="1643"/>
          <ac:spMkLst>
            <pc:docMk/>
            <pc:sldMk cId="2182174359" sldId="370"/>
            <ac:spMk id="3" creationId="{7DC631E0-1FBB-4E6B-BECA-FCC17D27B6B2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16.291" v="1748" actId="1076"/>
          <ac:spMkLst>
            <pc:docMk/>
            <pc:sldMk cId="2182174359" sldId="370"/>
            <ac:spMk id="7" creationId="{E9AFDB0D-3597-4D58-B2DA-E513C407EC0C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21.931" v="1750" actId="1076"/>
          <ac:spMkLst>
            <pc:docMk/>
            <pc:sldMk cId="2182174359" sldId="370"/>
            <ac:spMk id="8" creationId="{B39C78F5-3B25-424A-A5CF-BF36C2B4ABB3}"/>
          </ac:spMkLst>
        </pc:spChg>
        <pc:picChg chg="add mod ord">
          <ac:chgData name="Thomas Uijtdewilligen" userId="S::t.uijtdewilligen@hoekschlyceum.nl::ef7a3cea-6a66-4513-bcc0-619dc1269eea" providerId="AD" clId="Web-{5F75ACCA-CC42-348D-F3E7-C64B2389C8EE}" dt="2020-12-02T07:53:17.713" v="1749" actId="1076"/>
          <ac:picMkLst>
            <pc:docMk/>
            <pc:sldMk cId="2182174359" sldId="370"/>
            <ac:picMk id="6" creationId="{7E7EC1FA-B2E2-4693-A721-0E603D528467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57:13.277" v="1887" actId="14100"/>
        <pc:sldMkLst>
          <pc:docMk/>
          <pc:sldMk cId="491572781" sldId="371"/>
        </pc:sldMkLst>
        <pc:spChg chg="mod">
          <ac:chgData name="Thomas Uijtdewilligen" userId="S::t.uijtdewilligen@hoekschlyceum.nl::ef7a3cea-6a66-4513-bcc0-619dc1269eea" providerId="AD" clId="Web-{5F75ACCA-CC42-348D-F3E7-C64B2389C8EE}" dt="2020-12-02T07:54:10.588" v="1767" actId="1076"/>
          <ac:spMkLst>
            <pc:docMk/>
            <pc:sldMk cId="491572781" sldId="371"/>
            <ac:spMk id="2" creationId="{361F943C-2045-4FF1-B1A0-BC5265F9F1D6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55:02.838" v="1873" actId="1076"/>
          <ac:spMkLst>
            <pc:docMk/>
            <pc:sldMk cId="491572781" sldId="371"/>
            <ac:spMk id="3" creationId="{BFC2F5D7-198E-4F3A-A049-E49C951A0963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57:13.230" v="1886" actId="14100"/>
          <ac:picMkLst>
            <pc:docMk/>
            <pc:sldMk cId="491572781" sldId="371"/>
            <ac:picMk id="6" creationId="{F1F850D7-8F0C-4180-A4D9-200D91849075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7:13.277" v="1887" actId="14100"/>
          <ac:picMkLst>
            <pc:docMk/>
            <pc:sldMk cId="491572781" sldId="371"/>
            <ac:picMk id="8" creationId="{31CB137E-86DE-4958-A2C7-432C43C7473D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6:55.105" v="1885" actId="14100"/>
          <ac:picMkLst>
            <pc:docMk/>
            <pc:sldMk cId="491572781" sldId="371"/>
            <ac:picMk id="9" creationId="{9498B1E5-9CA9-4E94-A91D-D970746127C6}"/>
          </ac:picMkLst>
        </pc:picChg>
      </pc:sldChg>
    </pc:docChg>
  </pc:docChgLst>
  <pc:docChgLst>
    <pc:chgData name="Thomas Uijtdewilligen" userId="S::t.uijtdewilligen@hoekschlyceum.nl::ef7a3cea-6a66-4513-bcc0-619dc1269eea" providerId="AD" clId="Web-{6C73A4DC-18B2-0543-3D39-20C2158C0CA8}"/>
    <pc:docChg chg="addSld modSld sldOrd">
      <pc:chgData name="Thomas Uijtdewilligen" userId="S::t.uijtdewilligen@hoekschlyceum.nl::ef7a3cea-6a66-4513-bcc0-619dc1269eea" providerId="AD" clId="Web-{6C73A4DC-18B2-0543-3D39-20C2158C0CA8}" dt="2020-12-15T07:13:43.649" v="208" actId="1076"/>
      <pc:docMkLst>
        <pc:docMk/>
      </pc:docMkLst>
      <pc:sldChg chg="addSp modSp new mod setBg setClrOvrMap">
        <pc:chgData name="Thomas Uijtdewilligen" userId="S::t.uijtdewilligen@hoekschlyceum.nl::ef7a3cea-6a66-4513-bcc0-619dc1269eea" providerId="AD" clId="Web-{6C73A4DC-18B2-0543-3D39-20C2158C0CA8}" dt="2020-12-15T07:13:43.649" v="208" actId="1076"/>
        <pc:sldMkLst>
          <pc:docMk/>
          <pc:sldMk cId="3362317894" sldId="372"/>
        </pc:sldMkLst>
        <pc:spChg chg="mod">
          <ac:chgData name="Thomas Uijtdewilligen" userId="S::t.uijtdewilligen@hoekschlyceum.nl::ef7a3cea-6a66-4513-bcc0-619dc1269eea" providerId="AD" clId="Web-{6C73A4DC-18B2-0543-3D39-20C2158C0CA8}" dt="2020-12-15T07:13:43.649" v="208" actId="1076"/>
          <ac:spMkLst>
            <pc:docMk/>
            <pc:sldMk cId="3362317894" sldId="372"/>
            <ac:spMk id="2" creationId="{7FB00DA4-4817-44EE-9443-983DE5F0A66B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3:16.539" v="196" actId="1076"/>
          <ac:spMkLst>
            <pc:docMk/>
            <pc:sldMk cId="3362317894" sldId="372"/>
            <ac:spMk id="3" creationId="{972D8AFF-81CB-48E2-BA75-2423A0F1C3D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4" creationId="{F3938686-6C8C-46BB-95EF-9464A8C4B4CD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5" creationId="{0A1A88B0-6EDB-46D1-8C1A-A8A3281D242B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13:29.930" v="199" actId="1076"/>
          <ac:picMkLst>
            <pc:docMk/>
            <pc:sldMk cId="3362317894" sldId="372"/>
            <ac:picMk id="6" creationId="{EAC89328-35FB-477C-8FBB-37B4BC4CED54}"/>
          </ac:picMkLst>
        </pc:picChg>
      </pc:sldChg>
      <pc:sldChg chg="addSp delSp modSp new mod ord setBg">
        <pc:chgData name="Thomas Uijtdewilligen" userId="S::t.uijtdewilligen@hoekschlyceum.nl::ef7a3cea-6a66-4513-bcc0-619dc1269eea" providerId="AD" clId="Web-{6C73A4DC-18B2-0543-3D39-20C2158C0CA8}" dt="2020-12-15T07:09:08.473" v="14"/>
        <pc:sldMkLst>
          <pc:docMk/>
          <pc:sldMk cId="1085859216" sldId="373"/>
        </pc:sldMkLst>
        <pc:spChg chg="mod">
          <ac:chgData name="Thomas Uijtdewilligen" userId="S::t.uijtdewilligen@hoekschlyceum.nl::ef7a3cea-6a66-4513-bcc0-619dc1269eea" providerId="AD" clId="Web-{6C73A4DC-18B2-0543-3D39-20C2158C0CA8}" dt="2020-12-15T07:09:06.285" v="13" actId="1076"/>
          <ac:spMkLst>
            <pc:docMk/>
            <pc:sldMk cId="1085859216" sldId="373"/>
            <ac:spMk id="2" creationId="{1AEBC136-00F3-49EB-80D5-81737DE3A9B6}"/>
          </ac:spMkLst>
        </pc:spChg>
        <pc:spChg chg="del mod">
          <ac:chgData name="Thomas Uijtdewilligen" userId="S::t.uijtdewilligen@hoekschlyceum.nl::ef7a3cea-6a66-4513-bcc0-619dc1269eea" providerId="AD" clId="Web-{6C73A4DC-18B2-0543-3D39-20C2158C0CA8}" dt="2020-12-15T07:09:02.394" v="12"/>
          <ac:spMkLst>
            <pc:docMk/>
            <pc:sldMk cId="1085859216" sldId="373"/>
            <ac:spMk id="3" creationId="{1F4162F9-DB27-43C3-9B76-5CCFCDD78D63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4" creationId="{00CFBB1D-7528-4A43-AE98-DCD85F2F0C4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5" creationId="{EEEA01AC-398D-49A1-A649-A882B781F284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1" creationId="{C1DD1A8A-57D5-4A81-AD04-532B043C5611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3" creationId="{007891EC-4501-44ED-A8C8-B11B6DB767AB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08:53.285" v="4"/>
          <ac:picMkLst>
            <pc:docMk/>
            <pc:sldMk cId="1085859216" sldId="373"/>
            <ac:picMk id="6" creationId="{42A7E069-2846-4B9B-B511-E03F5B6E91D7}"/>
          </ac:picMkLst>
        </pc:picChg>
      </pc:sldChg>
    </pc:docChg>
  </pc:docChgLst>
  <pc:docChgLst>
    <pc:chgData name="Thomas Uijtdewilligen" userId="S::t.uijtdewilligen@hoekschlyceum.nl::ef7a3cea-6a66-4513-bcc0-619dc1269eea" providerId="AD" clId="Web-{038C9929-D98C-A0C6-CD23-53DA584D616C}"/>
    <pc:docChg chg="addSld delSld modSld sldOrd modMainMaster">
      <pc:chgData name="Thomas Uijtdewilligen" userId="S::t.uijtdewilligen@hoekschlyceum.nl::ef7a3cea-6a66-4513-bcc0-619dc1269eea" providerId="AD" clId="Web-{038C9929-D98C-A0C6-CD23-53DA584D616C}" dt="2022-01-28T11:34:17.573" v="295"/>
      <pc:docMkLst>
        <pc:docMk/>
      </pc:docMkLst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038C9929-D98C-A0C6-CD23-53DA584D616C}" dt="2022-01-28T10:41:06.047" v="12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948481580" sldId="256"/>
            <ac:spMk id="7" creationId="{84560ACF-51C0-459F-B6BD-809606BAE4F6}"/>
          </ac:spMkLst>
        </pc:spChg>
      </pc:sldChg>
      <pc:sldChg chg="del">
        <pc:chgData name="Thomas Uijtdewilligen" userId="S::t.uijtdewilligen@hoekschlyceum.nl::ef7a3cea-6a66-4513-bcc0-619dc1269eea" providerId="AD" clId="Web-{038C9929-D98C-A0C6-CD23-53DA584D616C}" dt="2022-01-28T10:40:52.578" v="0"/>
        <pc:sldMkLst>
          <pc:docMk/>
          <pc:sldMk cId="1590136056" sldId="257"/>
        </pc:sldMkLst>
      </pc:sldChg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038C9929-D98C-A0C6-CD23-53DA584D616C}" dt="2022-01-28T10:53:55.097" v="163" actId="20577"/>
          <ac:spMkLst>
            <pc:docMk/>
            <pc:sldMk cId="4131560075" sldId="298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4131560075" sldId="298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038C9929-D98C-A0C6-CD23-53DA584D616C}" dt="2022-01-28T10:41:52.345" v="26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387555519" sldId="323"/>
            <ac:spMk id="5" creationId="{6F322DC6-A2B1-46E0-9B75-4250F48F452E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6:00.756" v="248" actId="1076"/>
          <ac:spMkLst>
            <pc:docMk/>
            <pc:sldMk cId="387555519" sldId="323"/>
            <ac:spMk id="8" creationId="{5B651D7C-E58D-4A3F-927D-34DDEA3D3EB6}"/>
          </ac:spMkLst>
        </pc:spChg>
      </pc:sldChg>
      <pc:sldChg chg="add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038C9929-D98C-A0C6-CD23-53DA584D616C}" dt="2022-01-28T10:41:47.876" v="2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6:49.570" v="283" actId="14100"/>
          <ac:spMkLst>
            <pc:docMk/>
            <pc:sldMk cId="1423324911" sldId="331"/>
            <ac:spMk id="3" creationId="{03D40C51-A133-4437-B089-A405A825D0F8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1423324911" sldId="331"/>
            <ac:spMk id="5" creationId="{97DBAFE4-9C27-49E2-A652-A3C1A0728F70}"/>
          </ac:spMkLst>
        </pc:spChg>
        <pc:picChg chg="add">
          <ac:chgData name="Thomas Uijtdewilligen" userId="S::t.uijtdewilligen@hoekschlyceum.nl::ef7a3cea-6a66-4513-bcc0-619dc1269eea" providerId="AD" clId="Web-{038C9929-D98C-A0C6-CD23-53DA584D616C}" dt="2022-01-28T11:33:52.947" v="289"/>
          <ac:picMkLst>
            <pc:docMk/>
            <pc:sldMk cId="1423324911" sldId="331"/>
            <ac:picMk id="6" creationId="{85C919F1-7A82-410E-8DE6-0F9965E6CBA2}"/>
          </ac:picMkLst>
        </pc:picChg>
      </pc:sldChg>
      <pc:sldChg chg="del">
        <pc:chgData name="Thomas Uijtdewilligen" userId="S::t.uijtdewilligen@hoekschlyceum.nl::ef7a3cea-6a66-4513-bcc0-619dc1269eea" providerId="AD" clId="Web-{038C9929-D98C-A0C6-CD23-53DA584D616C}" dt="2022-01-28T10:41:41.439" v="23"/>
        <pc:sldMkLst>
          <pc:docMk/>
          <pc:sldMk cId="3583219909" sldId="337"/>
        </pc:sldMkLst>
      </pc:sldChg>
      <pc:sldChg chg="delSp modSp delAnim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1228842930" sldId="350"/>
            <ac:spMk id="11" creationId="{D5AF363A-275E-415A-B229-F2CF17487269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3.501" v="20" actId="20577"/>
          <ac:spMkLst>
            <pc:docMk/>
            <pc:sldMk cId="1228842930" sldId="350"/>
            <ac:spMk id="14" creationId="{C30E8322-6DFB-49E0-A8DC-F953B773BB68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26.110" v="18" actId="20577"/>
          <ac:spMkLst>
            <pc:docMk/>
            <pc:sldMk cId="1228842930" sldId="350"/>
            <ac:spMk id="17" creationId="{E389BA4B-AF4D-42ED-A29E-F94020CD72B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0.782" v="19" actId="20577"/>
          <ac:spMkLst>
            <pc:docMk/>
            <pc:sldMk cId="1228842930" sldId="350"/>
            <ac:spMk id="18" creationId="{00000000-0000-0000-0000-000000000000}"/>
          </ac:spMkLst>
        </pc:spChg>
        <pc:spChg chg="del mod">
          <ac:chgData name="Thomas Uijtdewilligen" userId="S::t.uijtdewilligen@hoekschlyceum.nl::ef7a3cea-6a66-4513-bcc0-619dc1269eea" providerId="AD" clId="Web-{038C9929-D98C-A0C6-CD23-53DA584D616C}" dt="2022-01-28T10:41:10.360" v="14"/>
          <ac:spMkLst>
            <pc:docMk/>
            <pc:sldMk cId="1228842930" sldId="350"/>
            <ac:spMk id="19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7.673" v="22" actId="20577"/>
          <ac:spMkLst>
            <pc:docMk/>
            <pc:sldMk cId="1228842930" sldId="350"/>
            <ac:spMk id="20" creationId="{8CE54B59-0446-4B59-8B10-89C1F3308099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4.611" v="21" actId="20577"/>
          <ac:spMkLst>
            <pc:docMk/>
            <pc:sldMk cId="1228842930" sldId="350"/>
            <ac:spMk id="22" creationId="{7BE87569-6FCD-40BB-B2A7-63A98CF26FCC}"/>
          </ac:spMkLst>
        </pc:spChg>
      </pc:sldChg>
      <pc:sldChg chg="del">
        <pc:chgData name="Thomas Uijtdewilligen" userId="S::t.uijtdewilligen@hoekschlyceum.nl::ef7a3cea-6a66-4513-bcc0-619dc1269eea" providerId="AD" clId="Web-{038C9929-D98C-A0C6-CD23-53DA584D616C}" dt="2022-01-28T10:54:30.738" v="176"/>
        <pc:sldMkLst>
          <pc:docMk/>
          <pc:sldMk cId="1438090215" sldId="360"/>
        </pc:sldMkLst>
      </pc:sldChg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038C9929-D98C-A0C6-CD23-53DA584D616C}" dt="2022-01-28T11:33:38.181" v="288" actId="20577"/>
          <ac:spMkLst>
            <pc:docMk/>
            <pc:sldMk cId="2462438732" sldId="379"/>
            <ac:spMk id="3" creationId="{4FFC5243-48C8-43A8-B586-A4159E0021CB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462438732" sldId="379"/>
            <ac:spMk id="5" creationId="{4DC6D88D-3371-4479-8243-5F48CDB3FD43}"/>
          </ac:spMkLst>
        </pc:spChg>
      </pc:sldChg>
      <pc:sldChg chg="add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038C9929-D98C-A0C6-CD23-53DA584D616C}" dt="2022-01-28T10:46:54.274" v="92" actId="20577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435076293" sldId="386"/>
            <ac:spMk id="5" creationId="{C5AB4D75-E481-4224-98A7-9427369890BB}"/>
          </ac:spMkLst>
        </pc:spChg>
        <pc:picChg chg="add mod">
          <ac:chgData name="Thomas Uijtdewilligen" userId="S::t.uijtdewilligen@hoekschlyceum.nl::ef7a3cea-6a66-4513-bcc0-619dc1269eea" providerId="AD" clId="Web-{038C9929-D98C-A0C6-CD23-53DA584D616C}" dt="2022-01-28T10:47:00.103" v="95" actId="1076"/>
          <ac:picMkLst>
            <pc:docMk/>
            <pc:sldMk cId="435076293" sldId="386"/>
            <ac:picMk id="3" creationId="{76AB517C-738B-47BD-BE51-3C3508C46C48}"/>
          </ac:picMkLst>
        </pc:picChg>
      </pc:sldChg>
      <pc:sldChg chg="addSp del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038C9929-D98C-A0C6-CD23-53DA584D616C}" dt="2022-01-28T10:43:59.661" v="71" actId="20577"/>
          <ac:spMkLst>
            <pc:docMk/>
            <pc:sldMk cId="325782908" sldId="392"/>
            <ac:spMk id="2" creationId="{3B8A9D64-39DD-49E0-AB75-1D520A83C65C}"/>
          </ac:spMkLst>
        </pc:spChg>
        <pc:spChg chg="del">
          <ac:chgData name="Thomas Uijtdewilligen" userId="S::t.uijtdewilligen@hoekschlyceum.nl::ef7a3cea-6a66-4513-bcc0-619dc1269eea" providerId="AD" clId="Web-{038C9929-D98C-A0C6-CD23-53DA584D616C}" dt="2022-01-28T10:44:02.895" v="72"/>
          <ac:spMkLst>
            <pc:docMk/>
            <pc:sldMk cId="325782908" sldId="392"/>
            <ac:spMk id="3" creationId="{89D9D1B2-159D-440C-8751-3F62CB4E0F8C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325782908" sldId="392"/>
            <ac:spMk id="5" creationId="{E46A3271-6990-4F1B-BE50-C37549164C3E}"/>
          </ac:spMkLst>
        </pc:spChg>
        <pc:picChg chg="del">
          <ac:chgData name="Thomas Uijtdewilligen" userId="S::t.uijtdewilligen@hoekschlyceum.nl::ef7a3cea-6a66-4513-bcc0-619dc1269eea" providerId="AD" clId="Web-{038C9929-D98C-A0C6-CD23-53DA584D616C}" dt="2022-01-28T10:44:04.302" v="74"/>
          <ac:picMkLst>
            <pc:docMk/>
            <pc:sldMk cId="325782908" sldId="392"/>
            <ac:picMk id="6" creationId="{291D55EA-FD8C-4DD5-B399-ECBE31D48163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44:04.958" v="75"/>
          <ac:picMkLst>
            <pc:docMk/>
            <pc:sldMk cId="325782908" sldId="392"/>
            <ac:picMk id="7" creationId="{61BD5B28-975A-490E-A9FD-7FC39A92B795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46:23.258" v="85" actId="1076"/>
          <ac:picMkLst>
            <pc:docMk/>
            <pc:sldMk cId="325782908" sldId="392"/>
            <ac:picMk id="8" creationId="{86E11DC1-BC50-4E77-BB05-025615523AF7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46:17.945" v="83" actId="1076"/>
          <ac:picMkLst>
            <pc:docMk/>
            <pc:sldMk cId="325782908" sldId="392"/>
            <ac:picMk id="10" creationId="{1E340293-87F8-41D5-981F-BD903BA71AA5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44:03.552" v="73"/>
          <ac:picMkLst>
            <pc:docMk/>
            <pc:sldMk cId="325782908" sldId="392"/>
            <ac:picMk id="14" creationId="{B2060936-34D0-4943-A200-1D595BBB040B}"/>
          </ac:picMkLst>
        </pc:picChg>
      </pc:sldChg>
      <pc:sldChg chg="addSp modSp ord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1536098310" sldId="393"/>
        </pc:sld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1536098310" sldId="393"/>
            <ac:spMk id="5" creationId="{8243D6AF-0924-4156-AD70-A3BC9DABCCC9}"/>
          </ac:spMkLst>
        </pc:spChg>
        <pc:picChg chg="add">
          <ac:chgData name="Thomas Uijtdewilligen" userId="S::t.uijtdewilligen@hoekschlyceum.nl::ef7a3cea-6a66-4513-bcc0-619dc1269eea" providerId="AD" clId="Web-{038C9929-D98C-A0C6-CD23-53DA584D616C}" dt="2022-01-28T11:33:56.666" v="290"/>
          <ac:picMkLst>
            <pc:docMk/>
            <pc:sldMk cId="1536098310" sldId="393"/>
            <ac:picMk id="7" creationId="{AB616E56-06D7-475D-BF0D-05D889CF52E8}"/>
          </ac:picMkLst>
        </pc:picChg>
      </pc:sldChg>
      <pc:sldChg chg="addSp del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420832267" sldId="394"/>
        </pc:sldMkLst>
        <pc:spChg chg="mod">
          <ac:chgData name="Thomas Uijtdewilligen" userId="S::t.uijtdewilligen@hoekschlyceum.nl::ef7a3cea-6a66-4513-bcc0-619dc1269eea" providerId="AD" clId="Web-{038C9929-D98C-A0C6-CD23-53DA584D616C}" dt="2022-01-28T10:49:19.731" v="106" actId="20577"/>
          <ac:spMkLst>
            <pc:docMk/>
            <pc:sldMk cId="2420832267" sldId="394"/>
            <ac:spMk id="2" creationId="{59CD9E7B-147C-4004-A424-F3BA3C743948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9:36.825" v="107" actId="14100"/>
          <ac:spMkLst>
            <pc:docMk/>
            <pc:sldMk cId="2420832267" sldId="394"/>
            <ac:spMk id="3" creationId="{70AA08F8-B050-43F1-A7EB-AC9FF7B61DE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420832267" sldId="394"/>
            <ac:spMk id="5" creationId="{F484B9B6-9F4B-452D-9CC3-C3C6CFA3D9CF}"/>
          </ac:spMkLst>
        </pc:spChg>
        <pc:picChg chg="del">
          <ac:chgData name="Thomas Uijtdewilligen" userId="S::t.uijtdewilligen@hoekschlyceum.nl::ef7a3cea-6a66-4513-bcc0-619dc1269eea" providerId="AD" clId="Web-{038C9929-D98C-A0C6-CD23-53DA584D616C}" dt="2022-01-28T10:49:06.137" v="98"/>
          <ac:picMkLst>
            <pc:docMk/>
            <pc:sldMk cId="2420832267" sldId="394"/>
            <ac:picMk id="6" creationId="{99D2474A-E70C-4437-9B4C-E516AB0F4197}"/>
          </ac:picMkLst>
        </pc:picChg>
        <pc:picChg chg="add">
          <ac:chgData name="Thomas Uijtdewilligen" userId="S::t.uijtdewilligen@hoekschlyceum.nl::ef7a3cea-6a66-4513-bcc0-619dc1269eea" providerId="AD" clId="Web-{038C9929-D98C-A0C6-CD23-53DA584D616C}" dt="2022-01-28T11:33:59.869" v="291"/>
          <ac:picMkLst>
            <pc:docMk/>
            <pc:sldMk cId="2420832267" sldId="394"/>
            <ac:picMk id="6" creationId="{D904A3B2-FA0C-43EF-80F3-15AAC005016A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49:07.606" v="99"/>
          <ac:picMkLst>
            <pc:docMk/>
            <pc:sldMk cId="2420832267" sldId="394"/>
            <ac:picMk id="7" creationId="{481D2AC7-0960-4842-A8FB-B63FF113000A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49:43.138" v="110" actId="1076"/>
          <ac:picMkLst>
            <pc:docMk/>
            <pc:sldMk cId="2420832267" sldId="394"/>
            <ac:picMk id="8" creationId="{ABBCF0F7-05AE-4D21-954A-158DF02AE826}"/>
          </ac:picMkLst>
        </pc:picChg>
      </pc:sldChg>
      <pc:sldChg chg="addSp delSp modSp">
        <pc:chgData name="Thomas Uijtdewilligen" userId="S::t.uijtdewilligen@hoekschlyceum.nl::ef7a3cea-6a66-4513-bcc0-619dc1269eea" providerId="AD" clId="Web-{038C9929-D98C-A0C6-CD23-53DA584D616C}" dt="2022-01-28T11:34:15.417" v="294"/>
        <pc:sldMkLst>
          <pc:docMk/>
          <pc:sldMk cId="987403803" sldId="395"/>
        </pc:sldMkLst>
        <pc:spChg chg="mod">
          <ac:chgData name="Thomas Uijtdewilligen" userId="S::t.uijtdewilligen@hoekschlyceum.nl::ef7a3cea-6a66-4513-bcc0-619dc1269eea" providerId="AD" clId="Web-{038C9929-D98C-A0C6-CD23-53DA584D616C}" dt="2022-01-28T11:34:05.026" v="292" actId="1076"/>
          <ac:spMkLst>
            <pc:docMk/>
            <pc:sldMk cId="987403803" sldId="395"/>
            <ac:spMk id="2" creationId="{E2187DE1-C134-4C0D-AADA-AF258C3C3216}"/>
          </ac:spMkLst>
        </pc:spChg>
        <pc:spChg chg="del">
          <ac:chgData name="Thomas Uijtdewilligen" userId="S::t.uijtdewilligen@hoekschlyceum.nl::ef7a3cea-6a66-4513-bcc0-619dc1269eea" providerId="AD" clId="Web-{038C9929-D98C-A0C6-CD23-53DA584D616C}" dt="2022-01-28T10:50:20.342" v="115"/>
          <ac:spMkLst>
            <pc:docMk/>
            <pc:sldMk cId="987403803" sldId="395"/>
            <ac:spMk id="3" creationId="{BF2127B6-0EAD-4161-902B-D704406AC423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5.417" v="294"/>
          <ac:spMkLst>
            <pc:docMk/>
            <pc:sldMk cId="987403803" sldId="395"/>
            <ac:spMk id="5" creationId="{F4EAA922-45C1-424D-9BF1-BC52BF1A0770}"/>
          </ac:spMkLst>
        </pc:spChg>
        <pc:spChg chg="add mod">
          <ac:chgData name="Thomas Uijtdewilligen" userId="S::t.uijtdewilligen@hoekschlyceum.nl::ef7a3cea-6a66-4513-bcc0-619dc1269eea" providerId="AD" clId="Web-{038C9929-D98C-A0C6-CD23-53DA584D616C}" dt="2022-01-28T10:50:48.061" v="127" actId="14100"/>
          <ac:spMkLst>
            <pc:docMk/>
            <pc:sldMk cId="987403803" sldId="395"/>
            <ac:spMk id="8" creationId="{6AB53BE7-648B-4486-BAF0-F7CB75C68D98}"/>
          </ac:spMkLst>
        </pc:spChg>
        <pc:spChg chg="add del mod">
          <ac:chgData name="Thomas Uijtdewilligen" userId="S::t.uijtdewilligen@hoekschlyceum.nl::ef7a3cea-6a66-4513-bcc0-619dc1269eea" providerId="AD" clId="Web-{038C9929-D98C-A0C6-CD23-53DA584D616C}" dt="2022-01-28T10:50:24.795" v="117"/>
          <ac:spMkLst>
            <pc:docMk/>
            <pc:sldMk cId="987403803" sldId="395"/>
            <ac:spMk id="10" creationId="{39CFFCE6-C124-40A8-A80D-5204117DB6A5}"/>
          </ac:spMkLst>
        </pc:spChg>
        <pc:picChg chg="add">
          <ac:chgData name="Thomas Uijtdewilligen" userId="S::t.uijtdewilligen@hoekschlyceum.nl::ef7a3cea-6a66-4513-bcc0-619dc1269eea" providerId="AD" clId="Web-{038C9929-D98C-A0C6-CD23-53DA584D616C}" dt="2022-01-28T11:34:05.948" v="293"/>
          <ac:picMkLst>
            <pc:docMk/>
            <pc:sldMk cId="987403803" sldId="395"/>
            <ac:picMk id="3" creationId="{6C900391-8D2E-4AA3-8AD9-DCDA9AA10F6F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50:12.076" v="111"/>
          <ac:picMkLst>
            <pc:docMk/>
            <pc:sldMk cId="987403803" sldId="395"/>
            <ac:picMk id="6" creationId="{EFC4A1CA-2600-4667-8B26-3E26480556FD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50:14.779" v="112"/>
          <ac:picMkLst>
            <pc:docMk/>
            <pc:sldMk cId="987403803" sldId="395"/>
            <ac:picMk id="7" creationId="{4D015A41-5BE8-427A-B0E1-0223DE0E55DB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51:16.890" v="130" actId="1076"/>
          <ac:picMkLst>
            <pc:docMk/>
            <pc:sldMk cId="987403803" sldId="395"/>
            <ac:picMk id="11" creationId="{376DDCDF-E5CF-4146-AC1F-9B9893D32657}"/>
          </ac:picMkLst>
        </pc:picChg>
      </pc:sldChg>
      <pc:sldChg chg="addSp delSp modSp add replId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625098746" sldId="396"/>
        </pc:sldMkLst>
        <pc:spChg chg="mod">
          <ac:chgData name="Thomas Uijtdewilligen" userId="S::t.uijtdewilligen@hoekschlyceum.nl::ef7a3cea-6a66-4513-bcc0-619dc1269eea" providerId="AD" clId="Web-{038C9929-D98C-A0C6-CD23-53DA584D616C}" dt="2022-01-28T10:52:13.173" v="138" actId="20577"/>
          <ac:spMkLst>
            <pc:docMk/>
            <pc:sldMk cId="2625098746" sldId="396"/>
            <ac:spMk id="2" creationId="{E2187DE1-C134-4C0D-AADA-AF258C3C3216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625098746" sldId="396"/>
            <ac:spMk id="5" creationId="{F4EAA922-45C1-424D-9BF1-BC52BF1A077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2:51.299" v="150" actId="14100"/>
          <ac:spMkLst>
            <pc:docMk/>
            <pc:sldMk cId="2625098746" sldId="396"/>
            <ac:spMk id="8" creationId="{6AB53BE7-648B-4486-BAF0-F7CB75C68D98}"/>
          </ac:spMkLst>
        </pc:spChg>
        <pc:picChg chg="add mod">
          <ac:chgData name="Thomas Uijtdewilligen" userId="S::t.uijtdewilligen@hoekschlyceum.nl::ef7a3cea-6a66-4513-bcc0-619dc1269eea" providerId="AD" clId="Web-{038C9929-D98C-A0C6-CD23-53DA584D616C}" dt="2022-01-28T10:52:58.971" v="151" actId="14100"/>
          <ac:picMkLst>
            <pc:docMk/>
            <pc:sldMk cId="2625098746" sldId="396"/>
            <ac:picMk id="3" creationId="{2D1109EA-6A55-4DBF-98CA-7E99707E375A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52:19.282" v="144"/>
          <ac:picMkLst>
            <pc:docMk/>
            <pc:sldMk cId="2625098746" sldId="396"/>
            <ac:picMk id="11" creationId="{376DDCDF-E5CF-4146-AC1F-9B9893D32657}"/>
          </ac:picMkLst>
        </pc:picChg>
      </pc:sldChg>
      <pc:sldChg chg="addSp delSp modSp add replId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193090923" sldId="397"/>
        </pc:sld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193090923" sldId="397"/>
            <ac:spMk id="5" creationId="{F4EAA922-45C1-424D-9BF1-BC52BF1A077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3:36.534" v="157" actId="20577"/>
          <ac:spMkLst>
            <pc:docMk/>
            <pc:sldMk cId="2193090923" sldId="397"/>
            <ac:spMk id="8" creationId="{6AB53BE7-648B-4486-BAF0-F7CB75C68D98}"/>
          </ac:spMkLst>
        </pc:spChg>
        <pc:picChg chg="del">
          <ac:chgData name="Thomas Uijtdewilligen" userId="S::t.uijtdewilligen@hoekschlyceum.nl::ef7a3cea-6a66-4513-bcc0-619dc1269eea" providerId="AD" clId="Web-{038C9929-D98C-A0C6-CD23-53DA584D616C}" dt="2022-01-28T10:53:36.784" v="158"/>
          <ac:picMkLst>
            <pc:docMk/>
            <pc:sldMk cId="2193090923" sldId="397"/>
            <ac:picMk id="3" creationId="{2D1109EA-6A55-4DBF-98CA-7E99707E375A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53:51.081" v="162" actId="1076"/>
          <ac:picMkLst>
            <pc:docMk/>
            <pc:sldMk cId="2193090923" sldId="397"/>
            <ac:picMk id="6" creationId="{06D5885A-8AB4-4A85-B4E2-C2592C7858EF}"/>
          </ac:picMkLst>
        </pc:picChg>
      </pc:sldChg>
      <pc:sldMasterChg chg="modSp mod modSldLayout">
        <pc:chgData name="Thomas Uijtdewilligen" userId="S::t.uijtdewilligen@hoekschlyceum.nl::ef7a3cea-6a66-4513-bcc0-619dc1269eea" providerId="AD" clId="Web-{038C9929-D98C-A0C6-CD23-53DA584D616C}" dt="2022-01-28T11:34:17.573" v="295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038C9929-D98C-A0C6-CD23-53DA584D616C}" dt="2022-01-28T11:34:17.573" v="295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52CF4EAE-7C4C-3D0D-426D-B42D006202A2}"/>
    <pc:docChg chg="addSld delSld modSld sldOrd">
      <pc:chgData name="Thomas Uijtdewilligen" userId="S::t.uijtdewilligen@hoekschlyceum.nl::ef7a3cea-6a66-4513-bcc0-619dc1269eea" providerId="AD" clId="Web-{52CF4EAE-7C4C-3D0D-426D-B42D006202A2}" dt="2021-01-04T08:20:04.573" v="862"/>
      <pc:docMkLst>
        <pc:docMk/>
      </pc:docMkLst>
      <pc:sldChg chg="modSp">
        <pc:chgData name="Thomas Uijtdewilligen" userId="S::t.uijtdewilligen@hoekschlyceum.nl::ef7a3cea-6a66-4513-bcc0-619dc1269eea" providerId="AD" clId="Web-{52CF4EAE-7C4C-3D0D-426D-B42D006202A2}" dt="2021-01-04T07:56:53.254" v="2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2CF4EAE-7C4C-3D0D-426D-B42D006202A2}" dt="2021-01-04T07:54:17.220" v="13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2CF4EAE-7C4C-3D0D-426D-B42D006202A2}" dt="2021-01-04T07:56:53.254" v="221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2CF4EAE-7C4C-3D0D-426D-B42D006202A2}" dt="2021-01-04T08:01:33.258" v="419" actId="20577"/>
        <pc:sldMkLst>
          <pc:docMk/>
          <pc:sldMk cId="2460140987" sldId="338"/>
        </pc:sldMkLst>
        <pc:spChg chg="mod">
          <ac:chgData name="Thomas Uijtdewilligen" userId="S::t.uijtdewilligen@hoekschlyceum.nl::ef7a3cea-6a66-4513-bcc0-619dc1269eea" providerId="AD" clId="Web-{52CF4EAE-7C4C-3D0D-426D-B42D006202A2}" dt="2021-01-04T08:01:33.258" v="419" actId="20577"/>
          <ac:spMkLst>
            <pc:docMk/>
            <pc:sldMk cId="2460140987" sldId="338"/>
            <ac:spMk id="3" creationId="{00000000-0000-0000-0000-000000000000}"/>
          </ac:spMkLst>
        </pc:spChg>
        <pc:graphicFrameChg chg="mod modGraphic">
          <ac:chgData name="Thomas Uijtdewilligen" userId="S::t.uijtdewilligen@hoekschlyceum.nl::ef7a3cea-6a66-4513-bcc0-619dc1269eea" providerId="AD" clId="Web-{52CF4EAE-7C4C-3D0D-426D-B42D006202A2}" dt="2021-01-04T08:00:16.069" v="277"/>
          <ac:graphicFrameMkLst>
            <pc:docMk/>
            <pc:sldMk cId="2460140987" sldId="338"/>
            <ac:graphicFrameMk id="5" creationId="{4BA52588-A236-4344-A3CD-8FC88D36B4B8}"/>
          </ac:graphicFrameMkLst>
        </pc:graphicFrameChg>
        <pc:picChg chg="mod ord">
          <ac:chgData name="Thomas Uijtdewilligen" userId="S::t.uijtdewilligen@hoekschlyceum.nl::ef7a3cea-6a66-4513-bcc0-619dc1269eea" providerId="AD" clId="Web-{52CF4EAE-7C4C-3D0D-426D-B42D006202A2}" dt="2021-01-04T08:00:49.539" v="287" actId="1076"/>
          <ac:picMkLst>
            <pc:docMk/>
            <pc:sldMk cId="2460140987" sldId="338"/>
            <ac:picMk id="6146" creationId="{EA60D6F8-12D3-499D-AA3E-D9295386F36F}"/>
          </ac:picMkLst>
        </pc:picChg>
      </pc:sldChg>
      <pc:sldChg chg="modSp">
        <pc:chgData name="Thomas Uijtdewilligen" userId="S::t.uijtdewilligen@hoekschlyceum.nl::ef7a3cea-6a66-4513-bcc0-619dc1269eea" providerId="AD" clId="Web-{52CF4EAE-7C4C-3D0D-426D-B42D006202A2}" dt="2021-01-04T07:57:13.582" v="227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2CF4EAE-7C4C-3D0D-426D-B42D006202A2}" dt="2021-01-04T07:57:13.582" v="227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2CF4EAE-7C4C-3D0D-426D-B42D006202A2}" dt="2021-01-04T07:53:13.110" v="2"/>
        <pc:sldMkLst>
          <pc:docMk/>
          <pc:sldMk cId="3074890765" sldId="356"/>
        </pc:sldMkLst>
      </pc:sldChg>
      <pc:sldChg chg="del">
        <pc:chgData name="Thomas Uijtdewilligen" userId="S::t.uijtdewilligen@hoekschlyceum.nl::ef7a3cea-6a66-4513-bcc0-619dc1269eea" providerId="AD" clId="Web-{52CF4EAE-7C4C-3D0D-426D-B42D006202A2}" dt="2021-01-04T07:53:17.375" v="3"/>
        <pc:sldMkLst>
          <pc:docMk/>
          <pc:sldMk cId="3038663691" sldId="359"/>
        </pc:sldMkLst>
      </pc:sldChg>
      <pc:sldChg chg="modSp add ord replId">
        <pc:chgData name="Thomas Uijtdewilligen" userId="S::t.uijtdewilligen@hoekschlyceum.nl::ef7a3cea-6a66-4513-bcc0-619dc1269eea" providerId="AD" clId="Web-{52CF4EAE-7C4C-3D0D-426D-B42D006202A2}" dt="2021-01-04T07:53:20.500" v="4" actId="20577"/>
        <pc:sldMkLst>
          <pc:docMk/>
          <pc:sldMk cId="653467976" sldId="374"/>
        </pc:sldMkLst>
        <pc:spChg chg="mod">
          <ac:chgData name="Thomas Uijtdewilligen" userId="S::t.uijtdewilligen@hoekschlyceum.nl::ef7a3cea-6a66-4513-bcc0-619dc1269eea" providerId="AD" clId="Web-{52CF4EAE-7C4C-3D0D-426D-B42D006202A2}" dt="2021-01-04T07:53:20.500" v="4" actId="20577"/>
          <ac:spMkLst>
            <pc:docMk/>
            <pc:sldMk cId="653467976" sldId="374"/>
            <ac:spMk id="2" creationId="{50B449F1-D80C-416A-9425-0E71636ADE33}"/>
          </ac:spMkLst>
        </pc:spChg>
      </pc:sldChg>
      <pc:sldChg chg="add ord replId">
        <pc:chgData name="Thomas Uijtdewilligen" userId="S::t.uijtdewilligen@hoekschlyceum.nl::ef7a3cea-6a66-4513-bcc0-619dc1269eea" providerId="AD" clId="Web-{52CF4EAE-7C4C-3D0D-426D-B42D006202A2}" dt="2021-01-04T07:53:38.110" v="8"/>
        <pc:sldMkLst>
          <pc:docMk/>
          <pc:sldMk cId="1061500478" sldId="375"/>
        </pc:sldMkLst>
      </pc:sldChg>
      <pc:sldChg chg="addSp delSp modSp new mod setBg">
        <pc:chgData name="Thomas Uijtdewilligen" userId="S::t.uijtdewilligen@hoekschlyceum.nl::ef7a3cea-6a66-4513-bcc0-619dc1269eea" providerId="AD" clId="Web-{52CF4EAE-7C4C-3D0D-426D-B42D006202A2}" dt="2021-01-04T08:07:58.998" v="453" actId="14100"/>
        <pc:sldMkLst>
          <pc:docMk/>
          <pc:sldMk cId="1146760852" sldId="376"/>
        </pc:sldMkLst>
        <pc:spChg chg="mo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2" creationId="{963F24D7-8FE3-4F82-A99C-8B18D08D082A}"/>
          </ac:spMkLst>
        </pc:spChg>
        <pc:spChg chg="mod ord">
          <ac:chgData name="Thomas Uijtdewilligen" userId="S::t.uijtdewilligen@hoekschlyceum.nl::ef7a3cea-6a66-4513-bcc0-619dc1269eea" providerId="AD" clId="Web-{52CF4EAE-7C4C-3D0D-426D-B42D006202A2}" dt="2021-01-04T08:07:07.497" v="440"/>
          <ac:spMkLst>
            <pc:docMk/>
            <pc:sldMk cId="1146760852" sldId="376"/>
            <ac:spMk id="3" creationId="{ACFA17E0-58A6-4046-9426-4B3798FEAD79}"/>
          </ac:spMkLst>
        </pc:spChg>
        <pc:spChg chg="ad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9" creationId="{42A4FC2C-047E-45A5-965D-8E1E3BF09BC6}"/>
          </ac:spMkLst>
        </pc:spChg>
        <pc:picChg chg="add del mod ord">
          <ac:chgData name="Thomas Uijtdewilligen" userId="S::t.uijtdewilligen@hoekschlyceum.nl::ef7a3cea-6a66-4513-bcc0-619dc1269eea" providerId="AD" clId="Web-{52CF4EAE-7C4C-3D0D-426D-B42D006202A2}" dt="2021-01-04T08:07:22.935" v="446"/>
          <ac:picMkLst>
            <pc:docMk/>
            <pc:sldMk cId="1146760852" sldId="376"/>
            <ac:picMk id="4" creationId="{8103BE28-A1BC-42C3-8D1F-4C288A7F40DA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33.748" v="447"/>
          <ac:picMkLst>
            <pc:docMk/>
            <pc:sldMk cId="1146760852" sldId="376"/>
            <ac:picMk id="5" creationId="{E751F4B3-758E-4CA0-9D13-ACBCD57E3F2F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58.998" v="453" actId="14100"/>
          <ac:picMkLst>
            <pc:docMk/>
            <pc:sldMk cId="1146760852" sldId="376"/>
            <ac:picMk id="6" creationId="{B70BC4DD-6DD9-4C98-89B7-C60B93127847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13:16.644" v="494" actId="1076"/>
        <pc:sldMkLst>
          <pc:docMk/>
          <pc:sldMk cId="873659958" sldId="377"/>
        </pc:sldMkLst>
        <pc:spChg chg="mod">
          <ac:chgData name="Thomas Uijtdewilligen" userId="S::t.uijtdewilligen@hoekschlyceum.nl::ef7a3cea-6a66-4513-bcc0-619dc1269eea" providerId="AD" clId="Web-{52CF4EAE-7C4C-3D0D-426D-B42D006202A2}" dt="2021-01-04T08:11:07.532" v="478" actId="1076"/>
          <ac:spMkLst>
            <pc:docMk/>
            <pc:sldMk cId="873659958" sldId="377"/>
            <ac:spMk id="2" creationId="{CC4843A1-EB22-45AD-8DF3-106E61B72E6D}"/>
          </ac:spMkLst>
        </pc:spChg>
        <pc:picChg chg="add del mod">
          <ac:chgData name="Thomas Uijtdewilligen" userId="S::t.uijtdewilligen@hoekschlyceum.nl::ef7a3cea-6a66-4513-bcc0-619dc1269eea" providerId="AD" clId="Web-{52CF4EAE-7C4C-3D0D-426D-B42D006202A2}" dt="2021-01-04T08:12:51.050" v="485"/>
          <ac:picMkLst>
            <pc:docMk/>
            <pc:sldMk cId="873659958" sldId="377"/>
            <ac:picMk id="6" creationId="{91B3DEF6-6844-4FF8-96E4-70FFA7E12AB3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13:16.644" v="494" actId="1076"/>
          <ac:picMkLst>
            <pc:docMk/>
            <pc:sldMk cId="873659958" sldId="377"/>
            <ac:picMk id="7" creationId="{2968F3A0-2CDA-4CE1-87DA-0FA9C06E657F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20:04.573" v="862"/>
        <pc:sldMkLst>
          <pc:docMk/>
          <pc:sldMk cId="4281347689" sldId="378"/>
        </pc:sldMkLst>
        <pc:spChg chg="mod">
          <ac:chgData name="Thomas Uijtdewilligen" userId="S::t.uijtdewilligen@hoekschlyceum.nl::ef7a3cea-6a66-4513-bcc0-619dc1269eea" providerId="AD" clId="Web-{52CF4EAE-7C4C-3D0D-426D-B42D006202A2}" dt="2021-01-04T08:16:58.178" v="556" actId="14100"/>
          <ac:spMkLst>
            <pc:docMk/>
            <pc:sldMk cId="4281347689" sldId="378"/>
            <ac:spMk id="2" creationId="{1B4C15AE-3660-4CCD-AD08-309E314F4DEB}"/>
          </ac:spMkLst>
        </pc:spChg>
        <pc:spChg chg="del">
          <ac:chgData name="Thomas Uijtdewilligen" userId="S::t.uijtdewilligen@hoekschlyceum.nl::ef7a3cea-6a66-4513-bcc0-619dc1269eea" providerId="AD" clId="Web-{52CF4EAE-7C4C-3D0D-426D-B42D006202A2}" dt="2021-01-04T08:16:16.662" v="536"/>
          <ac:spMkLst>
            <pc:docMk/>
            <pc:sldMk cId="4281347689" sldId="378"/>
            <ac:spMk id="3" creationId="{E0B795BB-2746-4C05-99DA-5A59D6167D92}"/>
          </ac:spMkLst>
        </pc:spChg>
        <pc:spChg chg="add del mod">
          <ac:chgData name="Thomas Uijtdewilligen" userId="S::t.uijtdewilligen@hoekschlyceum.nl::ef7a3cea-6a66-4513-bcc0-619dc1269eea" providerId="AD" clId="Web-{52CF4EAE-7C4C-3D0D-426D-B42D006202A2}" dt="2021-01-04T08:17:28.241" v="565"/>
          <ac:spMkLst>
            <pc:docMk/>
            <pc:sldMk cId="4281347689" sldId="378"/>
            <ac:spMk id="7" creationId="{79BE7C76-0B53-442A-95A2-8EB52DCFAB66}"/>
          </ac:spMkLst>
        </pc:spChg>
        <pc:graphicFrameChg chg="add mod modGraphic">
          <ac:chgData name="Thomas Uijtdewilligen" userId="S::t.uijtdewilligen@hoekschlyceum.nl::ef7a3cea-6a66-4513-bcc0-619dc1269eea" providerId="AD" clId="Web-{52CF4EAE-7C4C-3D0D-426D-B42D006202A2}" dt="2021-01-04T08:20:04.573" v="862"/>
          <ac:graphicFrameMkLst>
            <pc:docMk/>
            <pc:sldMk cId="4281347689" sldId="378"/>
            <ac:graphicFrameMk id="8" creationId="{21A0F4E7-E32A-480C-9E0E-6BCEABBA5A20}"/>
          </ac:graphicFrameMkLst>
        </pc:graphicFrameChg>
        <pc:picChg chg="add mod ord">
          <ac:chgData name="Thomas Uijtdewilligen" userId="S::t.uijtdewilligen@hoekschlyceum.nl::ef7a3cea-6a66-4513-bcc0-619dc1269eea" providerId="AD" clId="Web-{52CF4EAE-7C4C-3D0D-426D-B42D006202A2}" dt="2021-01-04T08:16:39.600" v="542" actId="1076"/>
          <ac:picMkLst>
            <pc:docMk/>
            <pc:sldMk cId="4281347689" sldId="378"/>
            <ac:picMk id="6" creationId="{FD87F9EA-C44B-4D74-8C84-FD2B78401E48}"/>
          </ac:picMkLst>
        </pc:picChg>
      </pc:sldChg>
    </pc:docChg>
  </pc:docChgLst>
  <pc:docChgLst>
    <pc:chgData name="Thomas Uijtdewilligen" userId="S::t.uijtdewilligen@hoekschlyceum.nl::ef7a3cea-6a66-4513-bcc0-619dc1269eea" providerId="AD" clId="Web-{43D832BB-A5F5-3586-174D-CE451369AEA3}"/>
    <pc:docChg chg="addSld delSld modSld">
      <pc:chgData name="Thomas Uijtdewilligen" userId="S::t.uijtdewilligen@hoekschlyceum.nl::ef7a3cea-6a66-4513-bcc0-619dc1269eea" providerId="AD" clId="Web-{43D832BB-A5F5-3586-174D-CE451369AEA3}" dt="2021-01-06T08:25:06.272" v="497"/>
      <pc:docMkLst>
        <pc:docMk/>
      </pc:docMkLst>
      <pc:sldChg chg="modSp">
        <pc:chgData name="Thomas Uijtdewilligen" userId="S::t.uijtdewilligen@hoekschlyceum.nl::ef7a3cea-6a66-4513-bcc0-619dc1269eea" providerId="AD" clId="Web-{43D832BB-A5F5-3586-174D-CE451369AEA3}" dt="2021-01-06T08:10:53.862" v="37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43D832BB-A5F5-3586-174D-CE451369AEA3}" dt="2021-01-06T08:10:53.862" v="37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05:33.323" v="3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3:42.490" v="21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43D832BB-A5F5-3586-174D-CE451369AEA3}" dt="2021-01-06T08:13:42.490" v="21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1:11.159" v="45"/>
        <pc:sldMkLst>
          <pc:docMk/>
          <pc:sldMk cId="2704964375" sldId="308"/>
        </pc:sldMkLst>
      </pc:sldChg>
      <pc:sldChg chg="addSp modSp">
        <pc:chgData name="Thomas Uijtdewilligen" userId="S::t.uijtdewilligen@hoekschlyceum.nl::ef7a3cea-6a66-4513-bcc0-619dc1269eea" providerId="AD" clId="Web-{43D832BB-A5F5-3586-174D-CE451369AEA3}" dt="2021-01-06T08:19:11.701" v="471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43D832BB-A5F5-3586-174D-CE451369AEA3}" dt="2021-01-06T08:12:59.568" v="20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2:55.599" v="201" actId="20577"/>
          <ac:spMkLst>
            <pc:docMk/>
            <pc:sldMk cId="387555519" sldId="323"/>
            <ac:spMk id="3" creationId="{A0A965C2-42BF-470D-9F74-57ACDFE67756}"/>
          </ac:spMkLst>
        </pc:spChg>
        <pc:spChg chg="add mod">
          <ac:chgData name="Thomas Uijtdewilligen" userId="S::t.uijtdewilligen@hoekschlyceum.nl::ef7a3cea-6a66-4513-bcc0-619dc1269eea" providerId="AD" clId="Web-{43D832BB-A5F5-3586-174D-CE451369AEA3}" dt="2021-01-06T08:19:11.701" v="471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8:41.232" v="454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43D832BB-A5F5-3586-174D-CE451369AEA3}" dt="2021-01-06T08:11:32.112" v="5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41.232" v="454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1:24.550" v="54" actId="20577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43D832BB-A5F5-3586-174D-CE451369AEA3}" dt="2021-01-06T08:11:24.550" v="54" actId="20577"/>
          <ac:spMkLst>
            <pc:docMk/>
            <pc:sldMk cId="1228842930" sldId="350"/>
            <ac:spMk id="14" creationId="{C30E8322-6DFB-49E0-A8DC-F953B773BB68}"/>
          </ac:spMkLst>
        </pc:spChg>
      </pc:sldChg>
      <pc:sldChg chg="modSp add del">
        <pc:chgData name="Thomas Uijtdewilligen" userId="S::t.uijtdewilligen@hoekschlyceum.nl::ef7a3cea-6a66-4513-bcc0-619dc1269eea" providerId="AD" clId="Web-{43D832BB-A5F5-3586-174D-CE451369AEA3}" dt="2021-01-06T08:20:05.655" v="495" actId="20577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43D832BB-A5F5-3586-174D-CE451369AEA3}" dt="2021-01-06T08:20:05.655" v="495" actId="20577"/>
          <ac:spMkLst>
            <pc:docMk/>
            <pc:sldMk cId="1820762296" sldId="353"/>
            <ac:spMk id="2" creationId="{50B449F1-D80C-416A-9425-0E71636ADE33}"/>
          </ac:spMkLst>
        </pc:spChg>
        <pc:picChg chg="mod">
          <ac:chgData name="Thomas Uijtdewilligen" userId="S::t.uijtdewilligen@hoekschlyceum.nl::ef7a3cea-6a66-4513-bcc0-619dc1269eea" providerId="AD" clId="Web-{43D832BB-A5F5-3586-174D-CE451369AEA3}" dt="2021-01-06T08:20:03.233" v="494" actId="14100"/>
          <ac:picMkLst>
            <pc:docMk/>
            <pc:sldMk cId="1820762296" sldId="353"/>
            <ac:picMk id="8" creationId="{C4EE6334-B79F-48FB-92F4-3A4DC9A50553}"/>
          </ac:picMkLst>
        </pc:picChg>
      </pc:sldChg>
      <pc:sldChg chg="modSp">
        <pc:chgData name="Thomas Uijtdewilligen" userId="S::t.uijtdewilligen@hoekschlyceum.nl::ef7a3cea-6a66-4513-bcc0-619dc1269eea" providerId="AD" clId="Web-{43D832BB-A5F5-3586-174D-CE451369AEA3}" dt="2021-01-06T08:13:55.100" v="238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43D832BB-A5F5-3586-174D-CE451369AEA3}" dt="2021-01-06T08:13:55.100" v="238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add del">
        <pc:chgData name="Thomas Uijtdewilligen" userId="S::t.uijtdewilligen@hoekschlyceum.nl::ef7a3cea-6a66-4513-bcc0-619dc1269eea" providerId="AD" clId="Web-{43D832BB-A5F5-3586-174D-CE451369AEA3}" dt="2021-01-06T08:13:17.724" v="211"/>
        <pc:sldMkLst>
          <pc:docMk/>
          <pc:sldMk cId="1355366387" sldId="361"/>
        </pc:sldMkLst>
      </pc:sldChg>
      <pc:sldChg chg="modSp">
        <pc:chgData name="Thomas Uijtdewilligen" userId="S::t.uijtdewilligen@hoekschlyceum.nl::ef7a3cea-6a66-4513-bcc0-619dc1269eea" providerId="AD" clId="Web-{43D832BB-A5F5-3586-174D-CE451369AEA3}" dt="2021-01-06T08:11:07.081" v="43" actId="20577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43D832BB-A5F5-3586-174D-CE451369AEA3}" dt="2021-01-06T08:11:07.081" v="43" actId="20577"/>
          <ac:spMkLst>
            <pc:docMk/>
            <pc:sldMk cId="2056564879" sldId="362"/>
            <ac:spMk id="3" creationId="{D43DA3E4-706C-424D-B088-58E48561058D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3:20.271" v="212"/>
        <pc:sldMkLst>
          <pc:docMk/>
          <pc:sldMk cId="4233983958" sldId="367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2.381" v="213"/>
        <pc:sldMkLst>
          <pc:docMk/>
          <pc:sldMk cId="2596797864" sldId="368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4.396" v="214"/>
        <pc:sldMkLst>
          <pc:docMk/>
          <pc:sldMk cId="3005457500" sldId="369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6.974" v="215"/>
        <pc:sldMkLst>
          <pc:docMk/>
          <pc:sldMk cId="2182174359" sldId="370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9.428" v="216"/>
        <pc:sldMkLst>
          <pc:docMk/>
          <pc:sldMk cId="491572781" sldId="371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8.307" v="1"/>
        <pc:sldMkLst>
          <pc:docMk/>
          <pc:sldMk cId="3362317894" sldId="372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5.229" v="0"/>
        <pc:sldMkLst>
          <pc:docMk/>
          <pc:sldMk cId="1085859216" sldId="373"/>
        </pc:sldMkLst>
      </pc:sldChg>
      <pc:sldChg chg="modSp new">
        <pc:chgData name="Thomas Uijtdewilligen" userId="S::t.uijtdewilligen@hoekschlyceum.nl::ef7a3cea-6a66-4513-bcc0-619dc1269eea" providerId="AD" clId="Web-{43D832BB-A5F5-3586-174D-CE451369AEA3}" dt="2021-01-06T08:18:20.700" v="44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43D832BB-A5F5-3586-174D-CE451369AEA3}" dt="2021-01-06T08:14:12.179" v="247" actId="1076"/>
          <ac:spMkLst>
            <pc:docMk/>
            <pc:sldMk cId="2462438732" sldId="379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20.700" v="44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 new">
        <pc:chgData name="Thomas Uijtdewilligen" userId="S::t.uijtdewilligen@hoekschlyceum.nl::ef7a3cea-6a66-4513-bcc0-619dc1269eea" providerId="AD" clId="Web-{43D832BB-A5F5-3586-174D-CE451369AEA3}" dt="2021-01-06T08:25:06.272" v="497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43D832BB-A5F5-3586-174D-CE451369AEA3}" dt="2021-01-06T08:19:53.718" v="491" actId="20577"/>
          <ac:spMkLst>
            <pc:docMk/>
            <pc:sldMk cId="1981053606" sldId="380"/>
            <ac:spMk id="2" creationId="{869E5361-09AB-447A-A39D-FD7D50CF5417}"/>
          </ac:spMkLst>
        </pc:spChg>
        <pc:spChg chg="del">
          <ac:chgData name="Thomas Uijtdewilligen" userId="S::t.uijtdewilligen@hoekschlyceum.nl::ef7a3cea-6a66-4513-bcc0-619dc1269eea" providerId="AD" clId="Web-{43D832BB-A5F5-3586-174D-CE451369AEA3}" dt="2021-01-06T08:25:06.272" v="497"/>
          <ac:spMkLst>
            <pc:docMk/>
            <pc:sldMk cId="1981053606" sldId="380"/>
            <ac:spMk id="3" creationId="{30DD43F6-1759-49FB-B36A-4F4C257C01B7}"/>
          </ac:spMkLst>
        </pc:spChg>
        <pc:picChg chg="add mod ord">
          <ac:chgData name="Thomas Uijtdewilligen" userId="S::t.uijtdewilligen@hoekschlyceum.nl::ef7a3cea-6a66-4513-bcc0-619dc1269eea" providerId="AD" clId="Web-{43D832BB-A5F5-3586-174D-CE451369AEA3}" dt="2021-01-06T08:25:06.272" v="497"/>
          <ac:picMkLst>
            <pc:docMk/>
            <pc:sldMk cId="1981053606" sldId="380"/>
            <ac:picMk id="6" creationId="{6BDDDBF3-835C-4C3B-A779-F7DD4FF51D00}"/>
          </ac:picMkLst>
        </pc:picChg>
      </pc:sldChg>
    </pc:docChg>
  </pc:docChgLst>
  <pc:docChgLst>
    <pc:chgData name="Thomas Uijtdewilligen" userId="S::t.uijtdewilligen@hoekschlyceum.nl::ef7a3cea-6a66-4513-bcc0-619dc1269eea" providerId="AD" clId="Web-{4A43D02E-5675-3BE9-5C09-6CDD6792EFFB}"/>
    <pc:docChg chg="modSld sldOrd">
      <pc:chgData name="Thomas Uijtdewilligen" userId="S::t.uijtdewilligen@hoekschlyceum.nl::ef7a3cea-6a66-4513-bcc0-619dc1269eea" providerId="AD" clId="Web-{4A43D02E-5675-3BE9-5C09-6CDD6792EFFB}" dt="2022-03-08T12:38:40.699" v="55"/>
      <pc:docMkLst>
        <pc:docMk/>
      </pc:docMkLst>
      <pc:sldChg chg="ord">
        <pc:chgData name="Thomas Uijtdewilligen" userId="S::t.uijtdewilligen@hoekschlyceum.nl::ef7a3cea-6a66-4513-bcc0-619dc1269eea" providerId="AD" clId="Web-{4A43D02E-5675-3BE9-5C09-6CDD6792EFFB}" dt="2022-03-08T12:38:37.699" v="53"/>
        <pc:sldMkLst>
          <pc:docMk/>
          <pc:sldMk cId="387555519" sldId="323"/>
        </pc:sldMkLst>
      </pc:sldChg>
      <pc:sldChg chg="modSp">
        <pc:chgData name="Thomas Uijtdewilligen" userId="S::t.uijtdewilligen@hoekschlyceum.nl::ef7a3cea-6a66-4513-bcc0-619dc1269eea" providerId="AD" clId="Web-{4A43D02E-5675-3BE9-5C09-6CDD6792EFFB}" dt="2022-03-08T12:23:19.187" v="52" actId="1076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4A43D02E-5675-3BE9-5C09-6CDD6792EFFB}" dt="2022-03-08T12:23:19.187" v="52" actId="1076"/>
          <ac:spMkLst>
            <pc:docMk/>
            <pc:sldMk cId="1423324911" sldId="331"/>
            <ac:spMk id="3" creationId="{03D40C51-A133-4437-B089-A405A825D0F8}"/>
          </ac:spMkLst>
        </pc:spChg>
      </pc:sldChg>
      <pc:sldChg chg="ord">
        <pc:chgData name="Thomas Uijtdewilligen" userId="S::t.uijtdewilligen@hoekschlyceum.nl::ef7a3cea-6a66-4513-bcc0-619dc1269eea" providerId="AD" clId="Web-{4A43D02E-5675-3BE9-5C09-6CDD6792EFFB}" dt="2022-03-08T12:38:40.699" v="55"/>
        <pc:sldMkLst>
          <pc:docMk/>
          <pc:sldMk cId="325782908" sldId="392"/>
        </pc:sldMkLst>
      </pc:sldChg>
      <pc:sldChg chg="ord">
        <pc:chgData name="Thomas Uijtdewilligen" userId="S::t.uijtdewilligen@hoekschlyceum.nl::ef7a3cea-6a66-4513-bcc0-619dc1269eea" providerId="AD" clId="Web-{4A43D02E-5675-3BE9-5C09-6CDD6792EFFB}" dt="2022-03-08T12:38:39.465" v="54"/>
        <pc:sldMkLst>
          <pc:docMk/>
          <pc:sldMk cId="1536098310" sldId="393"/>
        </pc:sldMkLst>
      </pc:sldChg>
    </pc:docChg>
  </pc:docChgLst>
  <pc:docChgLst>
    <pc:chgData name="Thomas Uijtdewilligen" userId="S::t.uijtdewilligen@hoekschlyceum.nl::ef7a3cea-6a66-4513-bcc0-619dc1269eea" providerId="AD" clId="Web-{512D796C-F577-A40D-990A-64722B6A4C99}"/>
    <pc:docChg chg="modSld">
      <pc:chgData name="Thomas Uijtdewilligen" userId="S::t.uijtdewilligen@hoekschlyceum.nl::ef7a3cea-6a66-4513-bcc0-619dc1269eea" providerId="AD" clId="Web-{512D796C-F577-A40D-990A-64722B6A4C99}" dt="2021-01-12T07:44:27.443" v="23" actId="20577"/>
      <pc:docMkLst>
        <pc:docMk/>
      </pc:docMkLst>
      <pc:sldChg chg="modSp">
        <pc:chgData name="Thomas Uijtdewilligen" userId="S::t.uijtdewilligen@hoekschlyceum.nl::ef7a3cea-6a66-4513-bcc0-619dc1269eea" providerId="AD" clId="Web-{512D796C-F577-A40D-990A-64722B6A4C99}" dt="2021-01-12T07:44:27.443" v="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12D796C-F577-A40D-990A-64722B6A4C99}" dt="2021-01-12T07:44:27.443" v="23" actId="20577"/>
          <ac:spMkLst>
            <pc:docMk/>
            <pc:sldMk cId="387555519" sldId="323"/>
            <ac:spMk id="6" creationId="{CAE48450-CF82-41E3-AFD3-277DFAA2D54C}"/>
          </ac:spMkLst>
        </pc:spChg>
      </pc:sldChg>
    </pc:docChg>
  </pc:docChgLst>
  <pc:docChgLst>
    <pc:chgData name="Thomas Uijtdewilligen" userId="S::t.uijtdewilligen@hoekschlyceum.nl::ef7a3cea-6a66-4513-bcc0-619dc1269eea" providerId="AD" clId="Web-{5D408EB4-B383-425E-520E-3E665339E8B8}"/>
    <pc:docChg chg="addSld modSld">
      <pc:chgData name="Thomas Uijtdewilligen" userId="S::t.uijtdewilligen@hoekschlyceum.nl::ef7a3cea-6a66-4513-bcc0-619dc1269eea" providerId="AD" clId="Web-{5D408EB4-B383-425E-520E-3E665339E8B8}" dt="2021-01-06T08:50:57.596" v="428" actId="1076"/>
      <pc:docMkLst>
        <pc:docMk/>
      </pc:docMkLst>
      <pc:sldChg chg="addSp modSp">
        <pc:chgData name="Thomas Uijtdewilligen" userId="S::t.uijtdewilligen@hoekschlyceum.nl::ef7a3cea-6a66-4513-bcc0-619dc1269eea" providerId="AD" clId="Web-{5D408EB4-B383-425E-520E-3E665339E8B8}" dt="2021-01-06T08:34:55.615" v="65" actId="1076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5D408EB4-B383-425E-520E-3E665339E8B8}" dt="2021-01-06T08:34:14.239" v="43" actId="14100"/>
          <ac:spMkLst>
            <pc:docMk/>
            <pc:sldMk cId="1981053606" sldId="380"/>
            <ac:spMk id="2" creationId="{869E5361-09AB-447A-A39D-FD7D50CF5417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34:55.615" v="65" actId="1076"/>
          <ac:spMkLst>
            <pc:docMk/>
            <pc:sldMk cId="1981053606" sldId="380"/>
            <ac:spMk id="9" creationId="{C2B7D9D3-34E6-4D24-8566-4524C28E11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3:36.661" v="38" actId="14100"/>
          <ac:picMkLst>
            <pc:docMk/>
            <pc:sldMk cId="1981053606" sldId="380"/>
            <ac:picMk id="3" creationId="{8F4BEDAE-CE0D-4E0F-ABC0-7AC7486020BB}"/>
          </ac:picMkLst>
        </pc:picChg>
        <pc:picChg chg="mod">
          <ac:chgData name="Thomas Uijtdewilligen" userId="S::t.uijtdewilligen@hoekschlyceum.nl::ef7a3cea-6a66-4513-bcc0-619dc1269eea" providerId="AD" clId="Web-{5D408EB4-B383-425E-520E-3E665339E8B8}" dt="2021-01-06T08:33:13.754" v="31" actId="1076"/>
          <ac:picMkLst>
            <pc:docMk/>
            <pc:sldMk cId="1981053606" sldId="380"/>
            <ac:picMk id="6" creationId="{6BDDDBF3-835C-4C3B-A779-F7DD4FF51D0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34:04.942" v="42" actId="14100"/>
          <ac:picMkLst>
            <pc:docMk/>
            <pc:sldMk cId="1981053606" sldId="380"/>
            <ac:picMk id="7" creationId="{7347F36F-B4C1-4F8F-A30E-7E6ED7FA3247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42:35.387" v="326" actId="1076"/>
        <pc:sldMkLst>
          <pc:docMk/>
          <pc:sldMk cId="2917760608" sldId="381"/>
        </pc:sldMkLst>
        <pc:spChg chg="mod">
          <ac:chgData name="Thomas Uijtdewilligen" userId="S::t.uijtdewilligen@hoekschlyceum.nl::ef7a3cea-6a66-4513-bcc0-619dc1269eea" providerId="AD" clId="Web-{5D408EB4-B383-425E-520E-3E665339E8B8}" dt="2021-01-06T08:39:17.962" v="167" actId="20577"/>
          <ac:spMkLst>
            <pc:docMk/>
            <pc:sldMk cId="2917760608" sldId="381"/>
            <ac:spMk id="2" creationId="{2BF56D2A-DF7A-40A8-A455-C7CE187A4277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0:04.947" v="202" actId="20577"/>
          <ac:spMkLst>
            <pc:docMk/>
            <pc:sldMk cId="2917760608" sldId="381"/>
            <ac:spMk id="3" creationId="{67B7563E-457C-4382-9D2E-9DFA85B81D94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42:26.246" v="324" actId="14100"/>
          <ac:spMkLst>
            <pc:docMk/>
            <pc:sldMk cId="2917760608" sldId="381"/>
            <ac:spMk id="9" creationId="{C47B82D9-CB1B-47A5-81D8-9BE21CF6E8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42:35.387" v="326" actId="1076"/>
          <ac:picMkLst>
            <pc:docMk/>
            <pc:sldMk cId="2917760608" sldId="381"/>
            <ac:picMk id="7" creationId="{C7A6BC41-BE1F-493C-9ABC-F1CE2D9A63F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2:28.402" v="325" actId="1076"/>
          <ac:picMkLst>
            <pc:docMk/>
            <pc:sldMk cId="2917760608" sldId="381"/>
            <ac:picMk id="8" creationId="{08FCBD7D-2AF5-4D35-ADDC-BD437DDD4691}"/>
          </ac:picMkLst>
        </pc:picChg>
      </pc:sldChg>
      <pc:sldChg chg="addSp delSp modSp new">
        <pc:chgData name="Thomas Uijtdewilligen" userId="S::t.uijtdewilligen@hoekschlyceum.nl::ef7a3cea-6a66-4513-bcc0-619dc1269eea" providerId="AD" clId="Web-{5D408EB4-B383-425E-520E-3E665339E8B8}" dt="2021-01-06T08:47:58.157" v="369" actId="14100"/>
        <pc:sldMkLst>
          <pc:docMk/>
          <pc:sldMk cId="1726593596" sldId="382"/>
        </pc:sldMkLst>
        <pc:spChg chg="mod">
          <ac:chgData name="Thomas Uijtdewilligen" userId="S::t.uijtdewilligen@hoekschlyceum.nl::ef7a3cea-6a66-4513-bcc0-619dc1269eea" providerId="AD" clId="Web-{5D408EB4-B383-425E-520E-3E665339E8B8}" dt="2021-01-06T08:37:17.601" v="80" actId="1076"/>
          <ac:spMkLst>
            <pc:docMk/>
            <pc:sldMk cId="1726593596" sldId="382"/>
            <ac:spMk id="2" creationId="{6A34B188-3443-41EC-B1E0-CDC395EA5C1C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3:32.325" v="354" actId="1076"/>
          <ac:spMkLst>
            <pc:docMk/>
            <pc:sldMk cId="1726593596" sldId="382"/>
            <ac:spMk id="3" creationId="{4D8E7D14-51B7-401D-9479-97D485CF6E5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7:54.617" v="93" actId="1076"/>
          <ac:picMkLst>
            <pc:docMk/>
            <pc:sldMk cId="1726593596" sldId="382"/>
            <ac:picMk id="7" creationId="{EAE615D7-CC63-42C5-8769-D5FCCDB0B19E}"/>
          </ac:picMkLst>
        </pc:picChg>
        <pc:picChg chg="add del mod">
          <ac:chgData name="Thomas Uijtdewilligen" userId="S::t.uijtdewilligen@hoekschlyceum.nl::ef7a3cea-6a66-4513-bcc0-619dc1269eea" providerId="AD" clId="Web-{5D408EB4-B383-425E-520E-3E665339E8B8}" dt="2021-01-06T08:45:07.560" v="358"/>
          <ac:picMkLst>
            <pc:docMk/>
            <pc:sldMk cId="1726593596" sldId="382"/>
            <ac:picMk id="8" creationId="{A5CDE258-0B3E-48F6-AA71-068FB9E0EECB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13.422" v="362" actId="1076"/>
          <ac:picMkLst>
            <pc:docMk/>
            <pc:sldMk cId="1726593596" sldId="382"/>
            <ac:picMk id="9" creationId="{D2500B55-03DF-4CA5-9820-1704360ED5F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157" v="369" actId="14100"/>
          <ac:picMkLst>
            <pc:docMk/>
            <pc:sldMk cId="1726593596" sldId="382"/>
            <ac:picMk id="10" creationId="{F9133D38-D474-4391-8B4F-733775606A5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094" v="368" actId="1076"/>
          <ac:picMkLst>
            <pc:docMk/>
            <pc:sldMk cId="1726593596" sldId="382"/>
            <ac:picMk id="11" creationId="{20B14F7B-0B78-46F6-B1A6-72C470B978EE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50:57.596" v="428" actId="1076"/>
        <pc:sldMkLst>
          <pc:docMk/>
          <pc:sldMk cId="3474420616" sldId="383"/>
        </pc:sldMkLst>
        <pc:spChg chg="mod">
          <ac:chgData name="Thomas Uijtdewilligen" userId="S::t.uijtdewilligen@hoekschlyceum.nl::ef7a3cea-6a66-4513-bcc0-619dc1269eea" providerId="AD" clId="Web-{5D408EB4-B383-425E-520E-3E665339E8B8}" dt="2021-01-06T08:37:32.398" v="87" actId="1076"/>
          <ac:spMkLst>
            <pc:docMk/>
            <pc:sldMk cId="3474420616" sldId="383"/>
            <ac:spMk id="2" creationId="{4C44357A-FAB2-48A2-AD6C-0570B6AC4AE3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9:15.720" v="417" actId="1076"/>
          <ac:spMkLst>
            <pc:docMk/>
            <pc:sldMk cId="3474420616" sldId="383"/>
            <ac:spMk id="3" creationId="{6E2D25EB-AF27-4836-B182-5E47D42C5BE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8:06.117" v="97" actId="1076"/>
          <ac:picMkLst>
            <pc:docMk/>
            <pc:sldMk cId="3474420616" sldId="383"/>
            <ac:picMk id="7" creationId="{0B917297-C7F2-4A74-B08A-C91CF5CD57D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9:38.658" v="421" actId="1076"/>
          <ac:picMkLst>
            <pc:docMk/>
            <pc:sldMk cId="3474420616" sldId="383"/>
            <ac:picMk id="8" creationId="{547141AD-3805-4171-BD2A-E55A2C1DF1D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10.174" v="425" actId="1076"/>
          <ac:picMkLst>
            <pc:docMk/>
            <pc:sldMk cId="3474420616" sldId="383"/>
            <ac:picMk id="9" creationId="{08607734-6296-4739-863D-DA2A07EF57EC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57.596" v="428" actId="1076"/>
          <ac:picMkLst>
            <pc:docMk/>
            <pc:sldMk cId="3474420616" sldId="383"/>
            <ac:picMk id="10" creationId="{DD94B917-0A31-4F32-95B1-51D6FB234494}"/>
          </ac:picMkLst>
        </pc:picChg>
      </pc:sldChg>
    </pc:docChg>
  </pc:docChgLst>
  <pc:docChgLst>
    <pc:chgData name="Thomas Uijtdewilligen" userId="S::t.uijtdewilligen@hoekschlyceum.nl::ef7a3cea-6a66-4513-bcc0-619dc1269eea" providerId="AD" clId="Web-{8407D4D5-7B4C-BFC2-0672-246B47AD31B5}"/>
    <pc:docChg chg="addSld delSld modSld sldOrd">
      <pc:chgData name="Thomas Uijtdewilligen" userId="S::t.uijtdewilligen@hoekschlyceum.nl::ef7a3cea-6a66-4513-bcc0-619dc1269eea" providerId="AD" clId="Web-{8407D4D5-7B4C-BFC2-0672-246B47AD31B5}" dt="2022-03-07T10:05:35.271" v="264" actId="1076"/>
      <pc:docMkLst>
        <pc:docMk/>
      </pc:docMkLst>
      <pc:sldChg chg="addSp delSp modSp">
        <pc:chgData name="Thomas Uijtdewilligen" userId="S::t.uijtdewilligen@hoekschlyceum.nl::ef7a3cea-6a66-4513-bcc0-619dc1269eea" providerId="AD" clId="Web-{8407D4D5-7B4C-BFC2-0672-246B47AD31B5}" dt="2022-03-07T09:07:21.496" v="70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407D4D5-7B4C-BFC2-0672-246B47AD31B5}" dt="2022-03-07T08:22:05.994" v="0" actId="20577"/>
          <ac:spMkLst>
            <pc:docMk/>
            <pc:sldMk cId="948481580" sldId="256"/>
            <ac:spMk id="2" creationId="{92AC20E1-DF27-4C4B-A7BB-6372681A90F1}"/>
          </ac:spMkLst>
        </pc:spChg>
        <pc:picChg chg="add del mod">
          <ac:chgData name="Thomas Uijtdewilligen" userId="S::t.uijtdewilligen@hoekschlyceum.nl::ef7a3cea-6a66-4513-bcc0-619dc1269eea" providerId="AD" clId="Web-{8407D4D5-7B4C-BFC2-0672-246B47AD31B5}" dt="2022-03-07T09:07:21.496" v="70"/>
          <ac:picMkLst>
            <pc:docMk/>
            <pc:sldMk cId="948481580" sldId="256"/>
            <ac:picMk id="9" creationId="{4D902E1B-A471-4FA3-8212-268670A1AE1A}"/>
          </ac:picMkLst>
        </pc:picChg>
      </pc:sldChg>
      <pc:sldChg chg="modSp">
        <pc:chgData name="Thomas Uijtdewilligen" userId="S::t.uijtdewilligen@hoekschlyceum.nl::ef7a3cea-6a66-4513-bcc0-619dc1269eea" providerId="AD" clId="Web-{8407D4D5-7B4C-BFC2-0672-246B47AD31B5}" dt="2022-03-07T08:54:24.472" v="20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8407D4D5-7B4C-BFC2-0672-246B47AD31B5}" dt="2022-03-07T08:54:24.472" v="20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8407D4D5-7B4C-BFC2-0672-246B47AD31B5}" dt="2022-03-07T09:15:39.350" v="220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407D4D5-7B4C-BFC2-0672-246B47AD31B5}" dt="2022-03-07T08:54:12.158" v="18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407D4D5-7B4C-BFC2-0672-246B47AD31B5}" dt="2022-03-07T08:54:09.924" v="17" actId="1076"/>
          <ac:spMkLst>
            <pc:docMk/>
            <pc:sldMk cId="387555519" sldId="323"/>
            <ac:spMk id="6" creationId="{CAE48450-CF82-41E3-AFD3-277DFAA2D54C}"/>
          </ac:spMkLst>
        </pc:spChg>
        <pc:spChg chg="mod">
          <ac:chgData name="Thomas Uijtdewilligen" userId="S::t.uijtdewilligen@hoekschlyceum.nl::ef7a3cea-6a66-4513-bcc0-619dc1269eea" providerId="AD" clId="Web-{8407D4D5-7B4C-BFC2-0672-246B47AD31B5}" dt="2022-03-07T09:15:39.350" v="220" actId="20577"/>
          <ac:spMkLst>
            <pc:docMk/>
            <pc:sldMk cId="387555519" sldId="323"/>
            <ac:spMk id="8" creationId="{5B651D7C-E58D-4A3F-927D-34DDEA3D3EB6}"/>
          </ac:spMkLst>
        </pc:spChg>
      </pc:sldChg>
      <pc:sldChg chg="modSp">
        <pc:chgData name="Thomas Uijtdewilligen" userId="S::t.uijtdewilligen@hoekschlyceum.nl::ef7a3cea-6a66-4513-bcc0-619dc1269eea" providerId="AD" clId="Web-{8407D4D5-7B4C-BFC2-0672-246B47AD31B5}" dt="2022-03-07T08:54:02.845" v="16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407D4D5-7B4C-BFC2-0672-246B47AD31B5}" dt="2022-03-07T08:54:02.845" v="16" actId="20577"/>
          <ac:spMkLst>
            <pc:docMk/>
            <pc:sldMk cId="1423324911" sldId="331"/>
            <ac:spMk id="2" creationId="{71C8CB0E-CD9A-4535-85D2-71FC38875D64}"/>
          </ac:spMkLst>
        </pc:spChg>
      </pc:sldChg>
      <pc:sldChg chg="modSp">
        <pc:chgData name="Thomas Uijtdewilligen" userId="S::t.uijtdewilligen@hoekschlyceum.nl::ef7a3cea-6a66-4513-bcc0-619dc1269eea" providerId="AD" clId="Web-{8407D4D5-7B4C-BFC2-0672-246B47AD31B5}" dt="2022-03-07T08:53:57.220" v="15" actId="20577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8407D4D5-7B4C-BFC2-0672-246B47AD31B5}" dt="2022-03-07T08:53:57.220" v="15" actId="20577"/>
          <ac:spMkLst>
            <pc:docMk/>
            <pc:sldMk cId="1228842930" sldId="350"/>
            <ac:spMk id="14" creationId="{C30E8322-6DFB-49E0-A8DC-F953B773BB68}"/>
          </ac:spMkLst>
        </pc:spChg>
      </pc:sldChg>
      <pc:sldChg chg="modSp">
        <pc:chgData name="Thomas Uijtdewilligen" userId="S::t.uijtdewilligen@hoekschlyceum.nl::ef7a3cea-6a66-4513-bcc0-619dc1269eea" providerId="AD" clId="Web-{8407D4D5-7B4C-BFC2-0672-246B47AD31B5}" dt="2022-03-07T08:58:50.907" v="22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407D4D5-7B4C-BFC2-0672-246B47AD31B5}" dt="2022-03-07T08:58:50.907" v="22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8407D4D5-7B4C-BFC2-0672-246B47AD31B5}" dt="2022-03-07T08:53:50.485" v="13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8407D4D5-7B4C-BFC2-0672-246B47AD31B5}" dt="2022-03-07T08:22:26.323" v="11" actId="1076"/>
          <ac:spMkLst>
            <pc:docMk/>
            <pc:sldMk cId="435076293" sldId="386"/>
            <ac:spMk id="2" creationId="{5A00029F-3358-478D-866D-C86B9F450E5E}"/>
          </ac:spMkLst>
        </pc:spChg>
        <pc:picChg chg="add mod">
          <ac:chgData name="Thomas Uijtdewilligen" userId="S::t.uijtdewilligen@hoekschlyceum.nl::ef7a3cea-6a66-4513-bcc0-619dc1269eea" providerId="AD" clId="Web-{8407D4D5-7B4C-BFC2-0672-246B47AD31B5}" dt="2022-03-07T08:53:50.485" v="13" actId="1076"/>
          <ac:picMkLst>
            <pc:docMk/>
            <pc:sldMk cId="435076293" sldId="386"/>
            <ac:picMk id="3" creationId="{1A33C308-08DF-4AE6-8BB1-2642F187EB1F}"/>
          </ac:picMkLst>
        </pc:picChg>
        <pc:picChg chg="del">
          <ac:chgData name="Thomas Uijtdewilligen" userId="S::t.uijtdewilligen@hoekschlyceum.nl::ef7a3cea-6a66-4513-bcc0-619dc1269eea" providerId="AD" clId="Web-{8407D4D5-7B4C-BFC2-0672-246B47AD31B5}" dt="2022-03-07T08:22:09.041" v="1"/>
          <ac:picMkLst>
            <pc:docMk/>
            <pc:sldMk cId="435076293" sldId="386"/>
            <ac:picMk id="3" creationId="{76AB517C-738B-47BD-BE51-3C3508C46C48}"/>
          </ac:picMkLst>
        </pc:picChg>
      </pc:sldChg>
      <pc:sldChg chg="ord">
        <pc:chgData name="Thomas Uijtdewilligen" userId="S::t.uijtdewilligen@hoekschlyceum.nl::ef7a3cea-6a66-4513-bcc0-619dc1269eea" providerId="AD" clId="Web-{8407D4D5-7B4C-BFC2-0672-246B47AD31B5}" dt="2022-03-07T09:15:47.069" v="221"/>
        <pc:sldMkLst>
          <pc:docMk/>
          <pc:sldMk cId="325782908" sldId="392"/>
        </pc:sldMkLst>
      </pc:sldChg>
      <pc:sldChg chg="del">
        <pc:chgData name="Thomas Uijtdewilligen" userId="S::t.uijtdewilligen@hoekschlyceum.nl::ef7a3cea-6a66-4513-bcc0-619dc1269eea" providerId="AD" clId="Web-{8407D4D5-7B4C-BFC2-0672-246B47AD31B5}" dt="2022-03-07T10:02:00.595" v="222"/>
        <pc:sldMkLst>
          <pc:docMk/>
          <pc:sldMk cId="2420832267" sldId="394"/>
        </pc:sldMkLst>
      </pc:sldChg>
      <pc:sldChg chg="del">
        <pc:chgData name="Thomas Uijtdewilligen" userId="S::t.uijtdewilligen@hoekschlyceum.nl::ef7a3cea-6a66-4513-bcc0-619dc1269eea" providerId="AD" clId="Web-{8407D4D5-7B4C-BFC2-0672-246B47AD31B5}" dt="2022-03-07T10:02:02.579" v="223"/>
        <pc:sldMkLst>
          <pc:docMk/>
          <pc:sldMk cId="987403803" sldId="395"/>
        </pc:sldMkLst>
      </pc:sldChg>
      <pc:sldChg chg="modSp">
        <pc:chgData name="Thomas Uijtdewilligen" userId="S::t.uijtdewilligen@hoekschlyceum.nl::ef7a3cea-6a66-4513-bcc0-619dc1269eea" providerId="AD" clId="Web-{8407D4D5-7B4C-BFC2-0672-246B47AD31B5}" dt="2022-03-07T10:02:15.126" v="235" actId="20577"/>
        <pc:sldMkLst>
          <pc:docMk/>
          <pc:sldMk cId="2625098746" sldId="396"/>
        </pc:sldMkLst>
        <pc:spChg chg="mod">
          <ac:chgData name="Thomas Uijtdewilligen" userId="S::t.uijtdewilligen@hoekschlyceum.nl::ef7a3cea-6a66-4513-bcc0-619dc1269eea" providerId="AD" clId="Web-{8407D4D5-7B4C-BFC2-0672-246B47AD31B5}" dt="2022-03-07T10:02:15.126" v="235" actId="20577"/>
          <ac:spMkLst>
            <pc:docMk/>
            <pc:sldMk cId="2625098746" sldId="396"/>
            <ac:spMk id="2" creationId="{E2187DE1-C134-4C0D-AADA-AF258C3C3216}"/>
          </ac:spMkLst>
        </pc:spChg>
      </pc:sldChg>
      <pc:sldChg chg="del">
        <pc:chgData name="Thomas Uijtdewilligen" userId="S::t.uijtdewilligen@hoekschlyceum.nl::ef7a3cea-6a66-4513-bcc0-619dc1269eea" providerId="AD" clId="Web-{8407D4D5-7B4C-BFC2-0672-246B47AD31B5}" dt="2022-03-07T10:02:03.767" v="224"/>
        <pc:sldMkLst>
          <pc:docMk/>
          <pc:sldMk cId="2193090923" sldId="397"/>
        </pc:sldMkLst>
      </pc:sldChg>
      <pc:sldChg chg="addSp delSp modSp new ord">
        <pc:chgData name="Thomas Uijtdewilligen" userId="S::t.uijtdewilligen@hoekschlyceum.nl::ef7a3cea-6a66-4513-bcc0-619dc1269eea" providerId="AD" clId="Web-{8407D4D5-7B4C-BFC2-0672-246B47AD31B5}" dt="2022-03-07T09:11:49.525" v="96"/>
        <pc:sldMkLst>
          <pc:docMk/>
          <pc:sldMk cId="291020539" sldId="398"/>
        </pc:sldMkLst>
        <pc:spChg chg="mod">
          <ac:chgData name="Thomas Uijtdewilligen" userId="S::t.uijtdewilligen@hoekschlyceum.nl::ef7a3cea-6a66-4513-bcc0-619dc1269eea" providerId="AD" clId="Web-{8407D4D5-7B4C-BFC2-0672-246B47AD31B5}" dt="2022-03-07T09:11:45.072" v="95" actId="20577"/>
          <ac:spMkLst>
            <pc:docMk/>
            <pc:sldMk cId="291020539" sldId="398"/>
            <ac:spMk id="2" creationId="{87E0F102-3E08-4581-9E79-37DDF89B3ED1}"/>
          </ac:spMkLst>
        </pc:spChg>
        <pc:spChg chg="del">
          <ac:chgData name="Thomas Uijtdewilligen" userId="S::t.uijtdewilligen@hoekschlyceum.nl::ef7a3cea-6a66-4513-bcc0-619dc1269eea" providerId="AD" clId="Web-{8407D4D5-7B4C-BFC2-0672-246B47AD31B5}" dt="2022-03-07T09:08:01.357" v="91"/>
          <ac:spMkLst>
            <pc:docMk/>
            <pc:sldMk cId="291020539" sldId="398"/>
            <ac:spMk id="3" creationId="{AE28F753-EA4F-4425-BD37-DD7210FABCB5}"/>
          </ac:spMkLst>
        </pc:spChg>
        <pc:spChg chg="add del mod">
          <ac:chgData name="Thomas Uijtdewilligen" userId="S::t.uijtdewilligen@hoekschlyceum.nl::ef7a3cea-6a66-4513-bcc0-619dc1269eea" providerId="AD" clId="Web-{8407D4D5-7B4C-BFC2-0672-246B47AD31B5}" dt="2022-03-07T09:07:55.341" v="90"/>
          <ac:spMkLst>
            <pc:docMk/>
            <pc:sldMk cId="291020539" sldId="398"/>
            <ac:spMk id="6" creationId="{395F4BA2-F02C-45DC-B946-1ACF0B820F35}"/>
          </ac:spMkLst>
        </pc:spChg>
        <pc:picChg chg="add mod ord">
          <ac:chgData name="Thomas Uijtdewilligen" userId="S::t.uijtdewilligen@hoekschlyceum.nl::ef7a3cea-6a66-4513-bcc0-619dc1269eea" providerId="AD" clId="Web-{8407D4D5-7B4C-BFC2-0672-246B47AD31B5}" dt="2022-03-07T09:08:08.373" v="93" actId="14100"/>
          <ac:picMkLst>
            <pc:docMk/>
            <pc:sldMk cId="291020539" sldId="398"/>
            <ac:picMk id="7" creationId="{8978468B-A7B5-4576-B311-CEB5F8743916}"/>
          </ac:picMkLst>
        </pc:picChg>
        <pc:picChg chg="add">
          <ac:chgData name="Thomas Uijtdewilligen" userId="S::t.uijtdewilligen@hoekschlyceum.nl::ef7a3cea-6a66-4513-bcc0-619dc1269eea" providerId="AD" clId="Web-{8407D4D5-7B4C-BFC2-0672-246B47AD31B5}" dt="2022-03-07T09:11:49.525" v="96"/>
          <ac:picMkLst>
            <pc:docMk/>
            <pc:sldMk cId="291020539" sldId="398"/>
            <ac:picMk id="9" creationId="{69815456-4A72-48D9-84C6-656158DAD833}"/>
          </ac:picMkLst>
        </pc:picChg>
      </pc:sldChg>
      <pc:sldChg chg="addSp delSp modSp new">
        <pc:chgData name="Thomas Uijtdewilligen" userId="S::t.uijtdewilligen@hoekschlyceum.nl::ef7a3cea-6a66-4513-bcc0-619dc1269eea" providerId="AD" clId="Web-{8407D4D5-7B4C-BFC2-0672-246B47AD31B5}" dt="2022-03-07T10:02:36.939" v="243" actId="1076"/>
        <pc:sldMkLst>
          <pc:docMk/>
          <pc:sldMk cId="3673574015" sldId="399"/>
        </pc:sldMkLst>
        <pc:spChg chg="del">
          <ac:chgData name="Thomas Uijtdewilligen" userId="S::t.uijtdewilligen@hoekschlyceum.nl::ef7a3cea-6a66-4513-bcc0-619dc1269eea" providerId="AD" clId="Web-{8407D4D5-7B4C-BFC2-0672-246B47AD31B5}" dt="2022-03-07T10:02:18.017" v="237"/>
          <ac:spMkLst>
            <pc:docMk/>
            <pc:sldMk cId="3673574015" sldId="399"/>
            <ac:spMk id="3" creationId="{B5E85426-6640-473E-A754-D852EE1F2836}"/>
          </ac:spMkLst>
        </pc:spChg>
        <pc:picChg chg="add mod ord modCrop">
          <ac:chgData name="Thomas Uijtdewilligen" userId="S::t.uijtdewilligen@hoekschlyceum.nl::ef7a3cea-6a66-4513-bcc0-619dc1269eea" providerId="AD" clId="Web-{8407D4D5-7B4C-BFC2-0672-246B47AD31B5}" dt="2022-03-07T10:02:36.939" v="243" actId="1076"/>
          <ac:picMkLst>
            <pc:docMk/>
            <pc:sldMk cId="3673574015" sldId="399"/>
            <ac:picMk id="6" creationId="{C97C7FAA-F7C8-4EE7-90F5-1236C03F0210}"/>
          </ac:picMkLst>
        </pc:picChg>
      </pc:sldChg>
      <pc:sldChg chg="addSp delSp modSp new">
        <pc:chgData name="Thomas Uijtdewilligen" userId="S::t.uijtdewilligen@hoekschlyceum.nl::ef7a3cea-6a66-4513-bcc0-619dc1269eea" providerId="AD" clId="Web-{8407D4D5-7B4C-BFC2-0672-246B47AD31B5}" dt="2022-03-07T10:05:13.989" v="255"/>
        <pc:sldMkLst>
          <pc:docMk/>
          <pc:sldMk cId="3268012965" sldId="400"/>
        </pc:sldMkLst>
        <pc:spChg chg="del">
          <ac:chgData name="Thomas Uijtdewilligen" userId="S::t.uijtdewilligen@hoekschlyceum.nl::ef7a3cea-6a66-4513-bcc0-619dc1269eea" providerId="AD" clId="Web-{8407D4D5-7B4C-BFC2-0672-246B47AD31B5}" dt="2022-03-07T10:03:04.409" v="245"/>
          <ac:spMkLst>
            <pc:docMk/>
            <pc:sldMk cId="3268012965" sldId="400"/>
            <ac:spMk id="3" creationId="{D9783C76-30B0-4099-ABC4-142B750FA2C4}"/>
          </ac:spMkLst>
        </pc:spChg>
        <pc:picChg chg="add mod ord modCrop">
          <ac:chgData name="Thomas Uijtdewilligen" userId="S::t.uijtdewilligen@hoekschlyceum.nl::ef7a3cea-6a66-4513-bcc0-619dc1269eea" providerId="AD" clId="Web-{8407D4D5-7B4C-BFC2-0672-246B47AD31B5}" dt="2022-03-07T10:04:45.161" v="253" actId="1076"/>
          <ac:picMkLst>
            <pc:docMk/>
            <pc:sldMk cId="3268012965" sldId="400"/>
            <ac:picMk id="6" creationId="{D8FC176F-AC68-4918-ACA2-7DBA9AEB2580}"/>
          </ac:picMkLst>
        </pc:picChg>
        <pc:picChg chg="add del mod">
          <ac:chgData name="Thomas Uijtdewilligen" userId="S::t.uijtdewilligen@hoekschlyceum.nl::ef7a3cea-6a66-4513-bcc0-619dc1269eea" providerId="AD" clId="Web-{8407D4D5-7B4C-BFC2-0672-246B47AD31B5}" dt="2022-03-07T10:05:13.989" v="255"/>
          <ac:picMkLst>
            <pc:docMk/>
            <pc:sldMk cId="3268012965" sldId="400"/>
            <ac:picMk id="7" creationId="{06AECCA1-2AAF-4356-BBAC-FFA09198990D}"/>
          </ac:picMkLst>
        </pc:picChg>
      </pc:sldChg>
      <pc:sldChg chg="addSp delSp modSp new">
        <pc:chgData name="Thomas Uijtdewilligen" userId="S::t.uijtdewilligen@hoekschlyceum.nl::ef7a3cea-6a66-4513-bcc0-619dc1269eea" providerId="AD" clId="Web-{8407D4D5-7B4C-BFC2-0672-246B47AD31B5}" dt="2022-03-07T10:05:35.271" v="264" actId="1076"/>
        <pc:sldMkLst>
          <pc:docMk/>
          <pc:sldMk cId="706540973" sldId="401"/>
        </pc:sldMkLst>
        <pc:spChg chg="del">
          <ac:chgData name="Thomas Uijtdewilligen" userId="S::t.uijtdewilligen@hoekschlyceum.nl::ef7a3cea-6a66-4513-bcc0-619dc1269eea" providerId="AD" clId="Web-{8407D4D5-7B4C-BFC2-0672-246B47AD31B5}" dt="2022-03-07T10:05:22.521" v="258"/>
          <ac:spMkLst>
            <pc:docMk/>
            <pc:sldMk cId="706540973" sldId="401"/>
            <ac:spMk id="3" creationId="{EA41CD71-1659-4CA2-854B-3A43B074FDD7}"/>
          </ac:spMkLst>
        </pc:spChg>
        <pc:picChg chg="add mod modCrop">
          <ac:chgData name="Thomas Uijtdewilligen" userId="S::t.uijtdewilligen@hoekschlyceum.nl::ef7a3cea-6a66-4513-bcc0-619dc1269eea" providerId="AD" clId="Web-{8407D4D5-7B4C-BFC2-0672-246B47AD31B5}" dt="2022-03-07T10:05:35.271" v="264" actId="1076"/>
          <ac:picMkLst>
            <pc:docMk/>
            <pc:sldMk cId="706540973" sldId="401"/>
            <ac:picMk id="6" creationId="{3C338C99-6DFA-450C-A24D-2CA5A6A95120}"/>
          </ac:picMkLst>
        </pc:picChg>
      </pc:sldChg>
    </pc:docChg>
  </pc:docChgLst>
  <pc:docChgLst>
    <pc:chgData name="Thomas Uijtdewilligen" userId="S::t.uijtdewilligen@hoekschlyceum.nl::ef7a3cea-6a66-4513-bcc0-619dc1269eea" providerId="AD" clId="Web-{F0461B9E-0A37-52E5-7CBF-A5073EB3EED7}"/>
    <pc:docChg chg="addSld modSld">
      <pc:chgData name="Thomas Uijtdewilligen" userId="S::t.uijtdewilligen@hoekschlyceum.nl::ef7a3cea-6a66-4513-bcc0-619dc1269eea" providerId="AD" clId="Web-{F0461B9E-0A37-52E5-7CBF-A5073EB3EED7}" dt="2021-02-08T12:39:26.210" v="301" actId="20577"/>
      <pc:docMkLst>
        <pc:docMk/>
      </pc:docMkLst>
      <pc:sldChg chg="modSp">
        <pc:chgData name="Thomas Uijtdewilligen" userId="S::t.uijtdewilligen@hoekschlyceum.nl::ef7a3cea-6a66-4513-bcc0-619dc1269eea" providerId="AD" clId="Web-{F0461B9E-0A37-52E5-7CBF-A5073EB3EED7}" dt="2021-02-08T07:53:23.788" v="1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0461B9E-0A37-52E5-7CBF-A5073EB3EED7}" dt="2021-02-08T07:53:23.788" v="1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0:40.594" v="24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0461B9E-0A37-52E5-7CBF-A5073EB3EED7}" dt="2021-02-08T12:30:40.594" v="24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08:37:10.638" v="12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0461B9E-0A37-52E5-7CBF-A5073EB3EED7}" dt="2021-02-08T08:37:10.638" v="12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9:26.210" v="30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0461B9E-0A37-52E5-7CBF-A5073EB3EED7}" dt="2021-02-08T12:39:26.210" v="301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21:04.380" v="7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3:09.970" v="255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0461B9E-0A37-52E5-7CBF-A5073EB3EED7}" dt="2021-02-08T12:33:09.970" v="255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F0461B9E-0A37-52E5-7CBF-A5073EB3EED7}" dt="2021-02-08T08:39:56.719" v="190" actId="14100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F0461B9E-0A37-52E5-7CBF-A5073EB3EED7}" dt="2021-02-08T08:37:51.154" v="139" actId="14100"/>
          <ac:spMkLst>
            <pc:docMk/>
            <pc:sldMk cId="4088121369" sldId="389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38:09.373" v="142" actId="20577"/>
          <ac:spMkLst>
            <pc:docMk/>
            <pc:sldMk cId="4088121369" sldId="389"/>
            <ac:spMk id="3" creationId="{89D9D1B2-159D-440C-8751-3F62CB4E0F8C}"/>
          </ac:spMkLst>
        </pc:spChg>
        <pc:spChg chg="del">
          <ac:chgData name="Thomas Uijtdewilligen" userId="S::t.uijtdewilligen@hoekschlyceum.nl::ef7a3cea-6a66-4513-bcc0-619dc1269eea" providerId="AD" clId="Web-{F0461B9E-0A37-52E5-7CBF-A5073EB3EED7}" dt="2021-02-08T08:38:12.029" v="143"/>
          <ac:spMkLst>
            <pc:docMk/>
            <pc:sldMk cId="4088121369" sldId="389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F0461B9E-0A37-52E5-7CBF-A5073EB3EED7}" dt="2021-02-08T08:39:50.266" v="188" actId="20577"/>
          <ac:spMkLst>
            <pc:docMk/>
            <pc:sldMk cId="4088121369" sldId="389"/>
            <ac:spMk id="10" creationId="{1067EAB7-3B72-42F0-B1A0-8BFBAF9EAF91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08:39:56.719" v="190" actId="14100"/>
          <ac:picMkLst>
            <pc:docMk/>
            <pc:sldMk cId="4088121369" sldId="389"/>
            <ac:picMk id="6" creationId="{9117C8CE-D555-4937-A800-3DAE3DE87CC3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37:55.045" v="140"/>
          <ac:picMkLst>
            <pc:docMk/>
            <pc:sldMk cId="4088121369" sldId="389"/>
            <ac:picMk id="7" creationId="{4E75BDA9-D33C-42C3-B67F-947ECD784CBC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37:57.529" v="141"/>
          <ac:picMkLst>
            <pc:docMk/>
            <pc:sldMk cId="4088121369" sldId="389"/>
            <ac:picMk id="8" creationId="{28A234A4-D58A-4C69-A749-D9F4450A3914}"/>
          </ac:picMkLst>
        </pc:picChg>
      </pc:sldChg>
      <pc:sldChg chg="addSp delSp modSp">
        <pc:chgData name="Thomas Uijtdewilligen" userId="S::t.uijtdewilligen@hoekschlyceum.nl::ef7a3cea-6a66-4513-bcc0-619dc1269eea" providerId="AD" clId="Web-{F0461B9E-0A37-52E5-7CBF-A5073EB3EED7}" dt="2021-02-08T10:45:47.412" v="248" actId="14100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F0461B9E-0A37-52E5-7CBF-A5073EB3EED7}" dt="2021-02-08T08:40:43.266" v="196" actId="20577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41:14.423" v="220" actId="14100"/>
          <ac:spMkLst>
            <pc:docMk/>
            <pc:sldMk cId="325782908" sldId="392"/>
            <ac:spMk id="3" creationId="{89D9D1B2-159D-440C-8751-3F62CB4E0F8C}"/>
          </ac:spMkLst>
        </pc:spChg>
        <pc:spChg chg="del">
          <ac:chgData name="Thomas Uijtdewilligen" userId="S::t.uijtdewilligen@hoekschlyceum.nl::ef7a3cea-6a66-4513-bcc0-619dc1269eea" providerId="AD" clId="Web-{F0461B9E-0A37-52E5-7CBF-A5073EB3EED7}" dt="2021-02-08T08:40:56.798" v="201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10:45:42.818" v="247" actId="1076"/>
          <ac:picMkLst>
            <pc:docMk/>
            <pc:sldMk cId="325782908" sldId="392"/>
            <ac:picMk id="6" creationId="{291D55EA-FD8C-4DD5-B399-ECBE31D48163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48.970" v="198"/>
          <ac:picMkLst>
            <pc:docMk/>
            <pc:sldMk cId="325782908" sldId="392"/>
            <ac:picMk id="6" creationId="{47631C7F-E391-4C4A-8089-DC5825AF46A8}"/>
          </ac:picMkLst>
        </pc:picChg>
        <pc:picChg chg="add mod">
          <ac:chgData name="Thomas Uijtdewilligen" userId="S::t.uijtdewilligen@hoekschlyceum.nl::ef7a3cea-6a66-4513-bcc0-619dc1269eea" providerId="AD" clId="Web-{F0461B9E-0A37-52E5-7CBF-A5073EB3EED7}" dt="2021-02-08T10:45:47.412" v="248" actId="14100"/>
          <ac:picMkLst>
            <pc:docMk/>
            <pc:sldMk cId="325782908" sldId="392"/>
            <ac:picMk id="7" creationId="{61BD5B28-975A-490E-A9FD-7FC39A92B795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46.891" v="197"/>
          <ac:picMkLst>
            <pc:docMk/>
            <pc:sldMk cId="325782908" sldId="392"/>
            <ac:picMk id="8" creationId="{28A234A4-D58A-4C69-A749-D9F4450A3914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52.907" v="200"/>
          <ac:picMkLst>
            <pc:docMk/>
            <pc:sldMk cId="325782908" sldId="392"/>
            <ac:picMk id="10" creationId="{16D6A391-8E94-4E73-8E4A-24B131859B6A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50.924" v="199"/>
          <ac:picMkLst>
            <pc:docMk/>
            <pc:sldMk cId="325782908" sldId="392"/>
            <ac:picMk id="11" creationId="{9B8372A3-0919-476D-837E-7D6CB6EB5D27}"/>
          </ac:picMkLst>
        </pc:picChg>
        <pc:picChg chg="add mod">
          <ac:chgData name="Thomas Uijtdewilligen" userId="S::t.uijtdewilligen@hoekschlyceum.nl::ef7a3cea-6a66-4513-bcc0-619dc1269eea" providerId="AD" clId="Web-{F0461B9E-0A37-52E5-7CBF-A5073EB3EED7}" dt="2021-02-08T10:45:34.083" v="241" actId="1076"/>
          <ac:picMkLst>
            <pc:docMk/>
            <pc:sldMk cId="325782908" sldId="392"/>
            <ac:picMk id="14" creationId="{B2060936-34D0-4943-A200-1D595BBB040B}"/>
          </ac:picMkLst>
        </pc:picChg>
      </pc:sldChg>
      <pc:sldChg chg="addSp delSp modSp new">
        <pc:chgData name="Thomas Uijtdewilligen" userId="S::t.uijtdewilligen@hoekschlyceum.nl::ef7a3cea-6a66-4513-bcc0-619dc1269eea" providerId="AD" clId="Web-{F0461B9E-0A37-52E5-7CBF-A5073EB3EED7}" dt="2021-02-08T12:39:08.475" v="299"/>
        <pc:sldMkLst>
          <pc:docMk/>
          <pc:sldMk cId="1536098310" sldId="393"/>
        </pc:sldMkLst>
        <pc:spChg chg="mod">
          <ac:chgData name="Thomas Uijtdewilligen" userId="S::t.uijtdewilligen@hoekschlyceum.nl::ef7a3cea-6a66-4513-bcc0-619dc1269eea" providerId="AD" clId="Web-{F0461B9E-0A37-52E5-7CBF-A5073EB3EED7}" dt="2021-02-08T12:37:20.364" v="264" actId="1076"/>
          <ac:spMkLst>
            <pc:docMk/>
            <pc:sldMk cId="1536098310" sldId="393"/>
            <ac:spMk id="2" creationId="{7AFA0848-349C-420A-9389-7E3BDF4DBE11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12:37:17.552" v="263" actId="1076"/>
          <ac:spMkLst>
            <pc:docMk/>
            <pc:sldMk cId="1536098310" sldId="393"/>
            <ac:spMk id="3" creationId="{1D537AD7-C776-48C4-B0CD-B9DA4AED3148}"/>
          </ac:spMkLst>
        </pc:spChg>
        <pc:spChg chg="add del mod">
          <ac:chgData name="Thomas Uijtdewilligen" userId="S::t.uijtdewilligen@hoekschlyceum.nl::ef7a3cea-6a66-4513-bcc0-619dc1269eea" providerId="AD" clId="Web-{F0461B9E-0A37-52E5-7CBF-A5073EB3EED7}" dt="2021-02-08T12:39:08.475" v="299"/>
          <ac:spMkLst>
            <pc:docMk/>
            <pc:sldMk cId="1536098310" sldId="393"/>
            <ac:spMk id="7" creationId="{0D59D168-97F5-4B09-B16E-71F54197B7F6}"/>
          </ac:spMkLst>
        </pc:spChg>
        <pc:spChg chg="add mod">
          <ac:chgData name="Thomas Uijtdewilligen" userId="S::t.uijtdewilligen@hoekschlyceum.nl::ef7a3cea-6a66-4513-bcc0-619dc1269eea" providerId="AD" clId="Web-{F0461B9E-0A37-52E5-7CBF-A5073EB3EED7}" dt="2021-02-08T12:39:03.147" v="297" actId="1076"/>
          <ac:spMkLst>
            <pc:docMk/>
            <pc:sldMk cId="1536098310" sldId="393"/>
            <ac:spMk id="8" creationId="{05A0A459-5B4C-4568-B071-55F0D711A2FC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12:37:54.349" v="272" actId="1076"/>
          <ac:picMkLst>
            <pc:docMk/>
            <pc:sldMk cId="1536098310" sldId="393"/>
            <ac:picMk id="6" creationId="{D3BCBBB3-F2CF-49A7-9C21-46DCFDFA8C10}"/>
          </ac:picMkLst>
        </pc:picChg>
      </pc:sldChg>
    </pc:docChg>
  </pc:docChgLst>
  <pc:docChgLst>
    <pc:chgData name="Thomas Uijtdewilligen" userId="S::t.uijtdewilligen@hoekschlyceum.nl::ef7a3cea-6a66-4513-bcc0-619dc1269eea" providerId="AD" clId="Web-{F5E4BAF5-AED1-C711-2330-2AC58429B541}"/>
    <pc:docChg chg="addSld delSld modSld sldOrd">
      <pc:chgData name="Thomas Uijtdewilligen" userId="S::t.uijtdewilligen@hoekschlyceum.nl::ef7a3cea-6a66-4513-bcc0-619dc1269eea" providerId="AD" clId="Web-{F5E4BAF5-AED1-C711-2330-2AC58429B541}" dt="2021-01-11T14:57:59.481" v="1327" actId="20577"/>
      <pc:docMkLst>
        <pc:docMk/>
      </pc:docMkLst>
      <pc:sldChg chg="modSp">
        <pc:chgData name="Thomas Uijtdewilligen" userId="S::t.uijtdewilligen@hoekschlyceum.nl::ef7a3cea-6a66-4513-bcc0-619dc1269eea" providerId="AD" clId="Web-{F5E4BAF5-AED1-C711-2330-2AC58429B541}" dt="2021-01-11T14:57:07.324" v="126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5E4BAF5-AED1-C711-2330-2AC58429B541}" dt="2021-01-11T14:57:07.324" v="126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1:30.022" v="1076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5E4BAF5-AED1-C711-2330-2AC58429B541}" dt="2021-01-11T14:51:30.022" v="1076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9:59.324" v="55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5E4BAF5-AED1-C711-2330-2AC58429B541}" dt="2021-01-11T14:36:44.603" v="127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39:59.324" v="55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6:34.477" v="12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5E4BAF5-AED1-C711-2330-2AC58429B541}" dt="2021-01-11T14:36:34.477" v="120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7:38.590" v="1276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F5E4BAF5-AED1-C711-2330-2AC58429B541}" dt="2021-01-11T14:57:38.590" v="1276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57:34.137" v="1267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 add del">
        <pc:chgData name="Thomas Uijtdewilligen" userId="S::t.uijtdewilligen@hoekschlyceum.nl::ef7a3cea-6a66-4513-bcc0-619dc1269eea" providerId="AD" clId="Web-{F5E4BAF5-AED1-C711-2330-2AC58429B541}" dt="2021-01-11T14:55:42.979" v="1213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F5E4BAF5-AED1-C711-2330-2AC58429B541}" dt="2021-01-11T14:55:42.979" v="1213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54:08.900" v="1136"/>
        <pc:sldMkLst>
          <pc:docMk/>
          <pc:sldMk cId="2460140987" sldId="338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40:09.215" v="557"/>
        <pc:sldMkLst>
          <pc:docMk/>
          <pc:sldMk cId="1820762296" sldId="353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3:11.774" v="112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F5E4BAF5-AED1-C711-2330-2AC58429B541}" dt="2021-01-11T14:53:11.774" v="112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F5E4BAF5-AED1-C711-2330-2AC58429B541}" dt="2021-01-11T14:35:04.601" v="9"/>
        <pc:sldMkLst>
          <pc:docMk/>
          <pc:sldMk cId="2056564879" sldId="362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7:58.950" v="1325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F5E4BAF5-AED1-C711-2330-2AC58429B541}" dt="2021-01-11T14:57:58.950" v="1325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ord">
        <pc:chgData name="Thomas Uijtdewilligen" userId="S::t.uijtdewilligen@hoekschlyceum.nl::ef7a3cea-6a66-4513-bcc0-619dc1269eea" providerId="AD" clId="Web-{F5E4BAF5-AED1-C711-2330-2AC58429B541}" dt="2021-01-11T14:56:32.402" v="1218"/>
        <pc:sldMkLst>
          <pc:docMk/>
          <pc:sldMk cId="653467976" sldId="374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22.525" v="1139"/>
        <pc:sldMkLst>
          <pc:docMk/>
          <pc:sldMk cId="1061500478" sldId="375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8.837" v="1138"/>
        <pc:sldMkLst>
          <pc:docMk/>
          <pc:sldMk cId="873659958" sldId="377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6.650" v="1137"/>
        <pc:sldMkLst>
          <pc:docMk/>
          <pc:sldMk cId="4281347689" sldId="378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2:58.149" v="110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5E4BAF5-AED1-C711-2330-2AC58429B541}" dt="2021-01-11T14:52:58.149" v="110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40:13.262" v="558"/>
        <pc:sldMkLst>
          <pc:docMk/>
          <pc:sldMk cId="2917760608" sldId="381"/>
        </pc:sldMkLst>
      </pc:sldChg>
      <pc:sldChg chg="addSp delSp modSp new">
        <pc:chgData name="Thomas Uijtdewilligen" userId="S::t.uijtdewilligen@hoekschlyceum.nl::ef7a3cea-6a66-4513-bcc0-619dc1269eea" providerId="AD" clId="Web-{F5E4BAF5-AED1-C711-2330-2AC58429B541}" dt="2021-01-11T14:51:19.772" v="1059" actId="14100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F5E4BAF5-AED1-C711-2330-2AC58429B541}" dt="2021-01-11T14:40:37.637" v="582" actId="1076"/>
          <ac:spMkLst>
            <pc:docMk/>
            <pc:sldMk cId="1616896374" sldId="383"/>
            <ac:spMk id="2" creationId="{3972374A-00C4-49F0-BB5E-673656DE706D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7:27.315" v="791" actId="1076"/>
          <ac:spMkLst>
            <pc:docMk/>
            <pc:sldMk cId="1616896374" sldId="383"/>
            <ac:spMk id="3" creationId="{28616DEE-1A49-41EB-933E-D6B76658EA2F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18.270" v="948" actId="14100"/>
          <ac:spMkLst>
            <pc:docMk/>
            <pc:sldMk cId="1616896374" sldId="383"/>
            <ac:spMk id="6" creationId="{9536210B-A634-4FAB-AD47-6BD9A7FA18AC}"/>
          </ac:spMkLst>
        </pc:spChg>
        <pc:spChg chg="add del">
          <ac:chgData name="Thomas Uijtdewilligen" userId="S::t.uijtdewilligen@hoekschlyceum.nl::ef7a3cea-6a66-4513-bcc0-619dc1269eea" providerId="AD" clId="Web-{F5E4BAF5-AED1-C711-2330-2AC58429B541}" dt="2021-01-11T14:47:37.628" v="795"/>
          <ac:spMkLst>
            <pc:docMk/>
            <pc:sldMk cId="1616896374" sldId="383"/>
            <ac:spMk id="7" creationId="{BF076FBA-55D2-4414-B11D-EEFA1D9A0A6E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54.943" v="1050" actId="20577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F5E4BAF5-AED1-C711-2330-2AC58429B541}" dt="2021-01-11T14:50:26.381" v="1055" actId="14100"/>
          <ac:picMkLst>
            <pc:docMk/>
            <pc:sldMk cId="1616896374" sldId="383"/>
            <ac:picMk id="9" creationId="{E6885F19-0A4F-407A-A41C-283738E6B50C}"/>
          </ac:picMkLst>
        </pc:picChg>
        <pc:picChg chg="add mod">
          <ac:chgData name="Thomas Uijtdewilligen" userId="S::t.uijtdewilligen@hoekschlyceum.nl::ef7a3cea-6a66-4513-bcc0-619dc1269eea" providerId="AD" clId="Web-{F5E4BAF5-AED1-C711-2330-2AC58429B541}" dt="2021-01-11T14:51:19.772" v="1059" actId="14100"/>
          <ac:picMkLst>
            <pc:docMk/>
            <pc:sldMk cId="1616896374" sldId="383"/>
            <ac:picMk id="10" creationId="{8449967F-E51A-4767-8426-3947B4354E3C}"/>
          </ac:picMkLst>
        </pc:picChg>
      </pc:sldChg>
      <pc:sldChg chg="del">
        <pc:chgData name="Thomas Uijtdewilligen" userId="S::t.uijtdewilligen@hoekschlyceum.nl::ef7a3cea-6a66-4513-bcc0-619dc1269eea" providerId="AD" clId="Web-{F5E4BAF5-AED1-C711-2330-2AC58429B541}" dt="2021-01-11T14:40:16.512" v="559"/>
        <pc:sldMkLst>
          <pc:docMk/>
          <pc:sldMk cId="3474420616" sldId="383"/>
        </pc:sldMkLst>
      </pc:sldChg>
      <pc:sldChg chg="addSp modSp new mod setBg">
        <pc:chgData name="Thomas Uijtdewilligen" userId="S::t.uijtdewilligen@hoekschlyceum.nl::ef7a3cea-6a66-4513-bcc0-619dc1269eea" providerId="AD" clId="Web-{F5E4BAF5-AED1-C711-2330-2AC58429B541}" dt="2021-01-11T14:46:41.268" v="731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F5E4BAF5-AED1-C711-2330-2AC58429B541}" dt="2021-01-11T14:46:41.268" v="731" actId="20577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3" creationId="{46AA677D-A39B-4957-848C-8A22F734576F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4" creationId="{F5F85D8F-9287-421E-81F9-8D040C84CCC2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5" creationId="{98A64342-5633-42FF-8AEC-C0435DCC8D60}"/>
          </ac:spMkLst>
        </pc:sp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6" creationId="{DC14C484-5EE2-4D53-8C07-1397D2CFFEFB}"/>
          </ac:picMkLst>
        </pc:pic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7" creationId="{0B328F0E-B427-4234-B74C-5203ED81EF5C}"/>
          </ac:picMkLst>
        </pc:picChg>
      </pc:sldChg>
      <pc:sldChg chg="modSp add ord replId">
        <pc:chgData name="Thomas Uijtdewilligen" userId="S::t.uijtdewilligen@hoekschlyceum.nl::ef7a3cea-6a66-4513-bcc0-619dc1269eea" providerId="AD" clId="Web-{F5E4BAF5-AED1-C711-2330-2AC58429B541}" dt="2021-01-11T14:54:05.540" v="1135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F5E4BAF5-AED1-C711-2330-2AC58429B541}" dt="2021-01-11T14:53:55.274" v="1131" actId="20577"/>
          <ac:spMkLst>
            <pc:docMk/>
            <pc:sldMk cId="2681734155" sldId="385"/>
            <ac:spMk id="3" creationId="{4FFC5243-48C8-43A8-B586-A4159E0021CB}"/>
          </ac:spMkLst>
        </pc:spChg>
      </pc:sldChg>
      <pc:sldChg chg="add del replId">
        <pc:chgData name="Thomas Uijtdewilligen" userId="S::t.uijtdewilligen@hoekschlyceum.nl::ef7a3cea-6a66-4513-bcc0-619dc1269eea" providerId="AD" clId="Web-{F5E4BAF5-AED1-C711-2330-2AC58429B541}" dt="2021-01-11T14:56:25.605" v="1217"/>
        <pc:sldMkLst>
          <pc:docMk/>
          <pc:sldMk cId="4067726916" sldId="386"/>
        </pc:sldMkLst>
      </pc:sldChg>
    </pc:docChg>
  </pc:docChgLst>
  <pc:docChgLst>
    <pc:chgData name="Thomas Uijtdewilligen" userId="S::t.uijtdewilligen@hoekschlyceum.nl::ef7a3cea-6a66-4513-bcc0-619dc1269eea" providerId="AD" clId="Web-{85C5776F-2715-967D-6553-7AAF16BE476A}"/>
    <pc:docChg chg="addSld delSld modSld">
      <pc:chgData name="Thomas Uijtdewilligen" userId="S::t.uijtdewilligen@hoekschlyceum.nl::ef7a3cea-6a66-4513-bcc0-619dc1269eea" providerId="AD" clId="Web-{85C5776F-2715-967D-6553-7AAF16BE476A}" dt="2021-02-10T07:03:01.634" v="445" actId="20577"/>
      <pc:docMkLst>
        <pc:docMk/>
      </pc:docMkLst>
      <pc:sldChg chg="addSp modSp">
        <pc:chgData name="Thomas Uijtdewilligen" userId="S::t.uijtdewilligen@hoekschlyceum.nl::ef7a3cea-6a66-4513-bcc0-619dc1269eea" providerId="AD" clId="Web-{85C5776F-2715-967D-6553-7AAF16BE476A}" dt="2021-02-10T06:45:11.360" v="2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5C5776F-2715-967D-6553-7AAF16BE476A}" dt="2021-02-10T06:39:34.555" v="1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6:39:14.133" v="13" actId="20577"/>
          <ac:spMkLst>
            <pc:docMk/>
            <pc:sldMk cId="387555519" sldId="323"/>
            <ac:spMk id="6" creationId="{CAE48450-CF82-41E3-AFD3-277DFAA2D54C}"/>
          </ac:spMkLst>
        </pc:spChg>
        <pc:spChg chg="add mod">
          <ac:chgData name="Thomas Uijtdewilligen" userId="S::t.uijtdewilligen@hoekschlyceum.nl::ef7a3cea-6a66-4513-bcc0-619dc1269eea" providerId="AD" clId="Web-{85C5776F-2715-967D-6553-7AAF16BE476A}" dt="2021-02-10T06:45:11.360" v="223" actId="20577"/>
          <ac:spMkLst>
            <pc:docMk/>
            <pc:sldMk cId="387555519" sldId="323"/>
            <ac:spMk id="8" creationId="{5B651D7C-E58D-4A3F-927D-34DDEA3D3EB6}"/>
          </ac:spMkLst>
        </pc:spChg>
      </pc:sldChg>
      <pc:sldChg chg="modSp">
        <pc:chgData name="Thomas Uijtdewilligen" userId="S::t.uijtdewilligen@hoekschlyceum.nl::ef7a3cea-6a66-4513-bcc0-619dc1269eea" providerId="AD" clId="Web-{85C5776F-2715-967D-6553-7AAF16BE476A}" dt="2021-02-10T06:39:08.383" v="8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5C5776F-2715-967D-6553-7AAF16BE476A}" dt="2021-02-10T06:38:58.351" v="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6:39:08.383" v="8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5C5776F-2715-967D-6553-7AAF16BE476A}" dt="2021-02-10T07:03:01.634" v="445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5C5776F-2715-967D-6553-7AAF16BE476A}" dt="2021-02-10T07:03:01.634" v="445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5C5776F-2715-967D-6553-7AAF16BE476A}" dt="2021-02-10T06:45:23.876" v="224"/>
        <pc:sldMkLst>
          <pc:docMk/>
          <pc:sldMk cId="4088121369" sldId="389"/>
        </pc:sldMkLst>
      </pc:sldChg>
      <pc:sldChg chg="addSp modSp new">
        <pc:chgData name="Thomas Uijtdewilligen" userId="S::t.uijtdewilligen@hoekschlyceum.nl::ef7a3cea-6a66-4513-bcc0-619dc1269eea" providerId="AD" clId="Web-{85C5776F-2715-967D-6553-7AAF16BE476A}" dt="2021-02-10T06:53:52.809" v="411" actId="20577"/>
        <pc:sldMkLst>
          <pc:docMk/>
          <pc:sldMk cId="2420832267" sldId="394"/>
        </pc:sldMkLst>
        <pc:spChg chg="mod">
          <ac:chgData name="Thomas Uijtdewilligen" userId="S::t.uijtdewilligen@hoekschlyceum.nl::ef7a3cea-6a66-4513-bcc0-619dc1269eea" providerId="AD" clId="Web-{85C5776F-2715-967D-6553-7AAF16BE476A}" dt="2021-02-10T06:48:31.583" v="305" actId="1076"/>
          <ac:spMkLst>
            <pc:docMk/>
            <pc:sldMk cId="2420832267" sldId="394"/>
            <ac:spMk id="2" creationId="{59CD9E7B-147C-4004-A424-F3BA3C743948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6:53:52.809" v="411" actId="20577"/>
          <ac:spMkLst>
            <pc:docMk/>
            <pc:sldMk cId="2420832267" sldId="394"/>
            <ac:spMk id="3" creationId="{70AA08F8-B050-43F1-A7EB-AC9FF7B61DE0}"/>
          </ac:spMkLst>
        </pc:spChg>
        <pc:picChg chg="add mod">
          <ac:chgData name="Thomas Uijtdewilligen" userId="S::t.uijtdewilligen@hoekschlyceum.nl::ef7a3cea-6a66-4513-bcc0-619dc1269eea" providerId="AD" clId="Web-{85C5776F-2715-967D-6553-7AAF16BE476A}" dt="2021-02-10T06:50:06.429" v="312" actId="14100"/>
          <ac:picMkLst>
            <pc:docMk/>
            <pc:sldMk cId="2420832267" sldId="394"/>
            <ac:picMk id="6" creationId="{99D2474A-E70C-4437-9B4C-E516AB0F4197}"/>
          </ac:picMkLst>
        </pc:picChg>
        <pc:picChg chg="add mod">
          <ac:chgData name="Thomas Uijtdewilligen" userId="S::t.uijtdewilligen@hoekschlyceum.nl::ef7a3cea-6a66-4513-bcc0-619dc1269eea" providerId="AD" clId="Web-{85C5776F-2715-967D-6553-7AAF16BE476A}" dt="2021-02-10T06:50:52.914" v="316" actId="14100"/>
          <ac:picMkLst>
            <pc:docMk/>
            <pc:sldMk cId="2420832267" sldId="394"/>
            <ac:picMk id="7" creationId="{481D2AC7-0960-4842-A8FB-B63FF113000A}"/>
          </ac:picMkLst>
        </pc:picChg>
      </pc:sldChg>
      <pc:sldChg chg="addSp modSp new">
        <pc:chgData name="Thomas Uijtdewilligen" userId="S::t.uijtdewilligen@hoekschlyceum.nl::ef7a3cea-6a66-4513-bcc0-619dc1269eea" providerId="AD" clId="Web-{85C5776F-2715-967D-6553-7AAF16BE476A}" dt="2021-02-10T07:00:00.223" v="432" actId="1076"/>
        <pc:sldMkLst>
          <pc:docMk/>
          <pc:sldMk cId="987403803" sldId="395"/>
        </pc:sldMkLst>
        <pc:spChg chg="mod">
          <ac:chgData name="Thomas Uijtdewilligen" userId="S::t.uijtdewilligen@hoekschlyceum.nl::ef7a3cea-6a66-4513-bcc0-619dc1269eea" providerId="AD" clId="Web-{85C5776F-2715-967D-6553-7AAF16BE476A}" dt="2021-02-10T06:54:46.185" v="426" actId="1076"/>
          <ac:spMkLst>
            <pc:docMk/>
            <pc:sldMk cId="987403803" sldId="395"/>
            <ac:spMk id="2" creationId="{E2187DE1-C134-4C0D-AADA-AF258C3C3216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7:00:00.223" v="432" actId="1076"/>
          <ac:spMkLst>
            <pc:docMk/>
            <pc:sldMk cId="987403803" sldId="395"/>
            <ac:spMk id="3" creationId="{BF2127B6-0EAD-4161-902B-D704406AC423}"/>
          </ac:spMkLst>
        </pc:spChg>
        <pc:picChg chg="add mod">
          <ac:chgData name="Thomas Uijtdewilligen" userId="S::t.uijtdewilligen@hoekschlyceum.nl::ef7a3cea-6a66-4513-bcc0-619dc1269eea" providerId="AD" clId="Web-{85C5776F-2715-967D-6553-7AAF16BE476A}" dt="2021-02-10T06:58:25.206" v="428" actId="1076"/>
          <ac:picMkLst>
            <pc:docMk/>
            <pc:sldMk cId="987403803" sldId="395"/>
            <ac:picMk id="6" creationId="{EFC4A1CA-2600-4667-8B26-3E26480556FD}"/>
          </ac:picMkLst>
        </pc:picChg>
        <pc:picChg chg="add mod">
          <ac:chgData name="Thomas Uijtdewilligen" userId="S::t.uijtdewilligen@hoekschlyceum.nl::ef7a3cea-6a66-4513-bcc0-619dc1269eea" providerId="AD" clId="Web-{85C5776F-2715-967D-6553-7AAF16BE476A}" dt="2021-02-10T06:59:50.770" v="431" actId="14100"/>
          <ac:picMkLst>
            <pc:docMk/>
            <pc:sldMk cId="987403803" sldId="395"/>
            <ac:picMk id="7" creationId="{4D015A41-5BE8-427A-B0E1-0223DE0E55DB}"/>
          </ac:picMkLst>
        </pc:picChg>
      </pc:sldChg>
    </pc:docChg>
  </pc:docChgLst>
  <pc:docChgLst>
    <pc:chgData name="Thomas Uijtdewilligen" userId="S::t.uijtdewilligen@hoekschlyceum.nl::ef7a3cea-6a66-4513-bcc0-619dc1269eea" providerId="AD" clId="Web-{19B2C285-40C3-4EC7-707B-E71D9EC5213A}"/>
    <pc:docChg chg="addSld delSld modSld sldOrd">
      <pc:chgData name="Thomas Uijtdewilligen" userId="S::t.uijtdewilligen@hoekschlyceum.nl::ef7a3cea-6a66-4513-bcc0-619dc1269eea" providerId="AD" clId="Web-{19B2C285-40C3-4EC7-707B-E71D9EC5213A}" dt="2021-02-03T07:17:18.624" v="566"/>
      <pc:docMkLst>
        <pc:docMk/>
      </pc:docMkLst>
      <pc:sldChg chg="modSp">
        <pc:chgData name="Thomas Uijtdewilligen" userId="S::t.uijtdewilligen@hoekschlyceum.nl::ef7a3cea-6a66-4513-bcc0-619dc1269eea" providerId="AD" clId="Web-{19B2C285-40C3-4EC7-707B-E71D9EC5213A}" dt="2021-02-03T06:52:54.836" v="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19B2C285-40C3-4EC7-707B-E71D9EC5213A}" dt="2021-02-03T06:52:54.836" v="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7:00:50.552" v="30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19B2C285-40C3-4EC7-707B-E71D9EC5213A}" dt="2021-02-03T07:00:50.552" v="30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6:55:15.949" v="6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19B2C285-40C3-4EC7-707B-E71D9EC5213A}" dt="2021-02-03T06:53:22.837" v="1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6:55:15.949" v="61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5:51.778" v="513"/>
        <pc:sldMkLst>
          <pc:docMk/>
          <pc:sldMk cId="796811259" sldId="332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3.981" v="514"/>
        <pc:sldMkLst>
          <pc:docMk/>
          <pc:sldMk cId="3161811504" sldId="334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4.950" v="510"/>
        <pc:sldMkLst>
          <pc:docMk/>
          <pc:sldMk cId="2336440668" sldId="335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9.747" v="512"/>
        <pc:sldMkLst>
          <pc:docMk/>
          <pc:sldMk cId="1806538981" sldId="33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6.013" v="515"/>
        <pc:sldMkLst>
          <pc:docMk/>
          <pc:sldMk cId="3223375960" sldId="341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38.621" v="507"/>
        <pc:sldMkLst>
          <pc:docMk/>
          <pc:sldMk cId="3173112892" sldId="34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7.450" v="511"/>
        <pc:sldMkLst>
          <pc:docMk/>
          <pc:sldMk cId="1048232989" sldId="349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23.340" v="50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19B2C285-40C3-4EC7-707B-E71D9EC5213A}" dt="2021-02-03T07:15:23.340" v="50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19B2C285-40C3-4EC7-707B-E71D9EC5213A}" dt="2021-02-03T07:15:36.293" v="506"/>
        <pc:sldMkLst>
          <pc:docMk/>
          <pc:sldMk cId="547073786" sldId="363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2.747" v="509"/>
        <pc:sldMkLst>
          <pc:docMk/>
          <pc:sldMk cId="2651790496" sldId="36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0.684" v="508"/>
        <pc:sldMkLst>
          <pc:docMk/>
          <pc:sldMk cId="1146760852" sldId="376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02.886" v="45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19B2C285-40C3-4EC7-707B-E71D9EC5213A}" dt="2021-02-03T07:15:02.886" v="45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modSp del ord">
        <pc:chgData name="Thomas Uijtdewilligen" userId="S::t.uijtdewilligen@hoekschlyceum.nl::ef7a3cea-6a66-4513-bcc0-619dc1269eea" providerId="AD" clId="Web-{19B2C285-40C3-4EC7-707B-E71D9EC5213A}" dt="2021-02-03T07:17:18.624" v="566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19B2C285-40C3-4EC7-707B-E71D9EC5213A}" dt="2021-02-03T07:16:02.638" v="519" actId="20577"/>
          <ac:spMkLst>
            <pc:docMk/>
            <pc:sldMk cId="2681734155" sldId="385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17:00.280" v="559" actId="14100"/>
          <ac:spMkLst>
            <pc:docMk/>
            <pc:sldMk cId="2681734155" sldId="385"/>
            <ac:spMk id="3" creationId="{4FFC5243-48C8-43A8-B586-A4159E0021CB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7:09.843" v="564" actId="14100"/>
          <ac:picMkLst>
            <pc:docMk/>
            <pc:sldMk cId="2681734155" sldId="385"/>
            <ac:picMk id="6" creationId="{F50535FE-044A-4914-8745-2EBAF6ED918D}"/>
          </ac:picMkLst>
        </pc:picChg>
      </pc:sldChg>
      <pc:sldChg chg="delSp modSp">
        <pc:chgData name="Thomas Uijtdewilligen" userId="S::t.uijtdewilligen@hoekschlyceum.nl::ef7a3cea-6a66-4513-bcc0-619dc1269eea" providerId="AD" clId="Web-{19B2C285-40C3-4EC7-707B-E71D9EC5213A}" dt="2021-02-03T06:53:12.712" v="9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19B2C285-40C3-4EC7-707B-E71D9EC5213A}" dt="2021-02-03T06:53:12.712" v="9" actId="1076"/>
          <ac:spMkLst>
            <pc:docMk/>
            <pc:sldMk cId="435076293" sldId="386"/>
            <ac:spMk id="2" creationId="{5A00029F-3358-478D-866D-C86B9F450E5E}"/>
          </ac:spMkLst>
        </pc:spChg>
        <pc:spChg chg="del mod">
          <ac:chgData name="Thomas Uijtdewilligen" userId="S::t.uijtdewilligen@hoekschlyceum.nl::ef7a3cea-6a66-4513-bcc0-619dc1269eea" providerId="AD" clId="Web-{19B2C285-40C3-4EC7-707B-E71D9EC5213A}" dt="2021-02-03T06:53:04.149" v="4"/>
          <ac:spMkLst>
            <pc:docMk/>
            <pc:sldMk cId="435076293" sldId="386"/>
            <ac:spMk id="3" creationId="{3F16240F-CB4C-4837-9CEA-E019A6083FED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3:29.821" v="442"/>
        <pc:sldMkLst>
          <pc:docMk/>
          <pc:sldMk cId="4053380288" sldId="38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27.556" v="441"/>
        <pc:sldMkLst>
          <pc:docMk/>
          <pc:sldMk cId="3243087992" sldId="388"/>
        </pc:sldMkLst>
      </pc:sldChg>
      <pc:sldChg chg="addSp delSp modSp">
        <pc:chgData name="Thomas Uijtdewilligen" userId="S::t.uijtdewilligen@hoekschlyceum.nl::ef7a3cea-6a66-4513-bcc0-619dc1269eea" providerId="AD" clId="Web-{19B2C285-40C3-4EC7-707B-E71D9EC5213A}" dt="2021-02-03T07:06:15.935" v="383" actId="20577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19B2C285-40C3-4EC7-707B-E71D9EC5213A}" dt="2021-02-03T07:01:10.240" v="309" actId="1076"/>
          <ac:spMkLst>
            <pc:docMk/>
            <pc:sldMk cId="4088121369" sldId="389"/>
            <ac:spMk id="2" creationId="{3B8A9D64-39DD-49E0-AB75-1D520A83C65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2:13.132" v="342" actId="1076"/>
          <ac:spMkLst>
            <pc:docMk/>
            <pc:sldMk cId="4088121369" sldId="389"/>
            <ac:spMk id="3" creationId="{89D9D1B2-159D-440C-8751-3F62CB4E0F8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6:15.935" v="383" actId="20577"/>
          <ac:spMkLst>
            <pc:docMk/>
            <pc:sldMk cId="4088121369" sldId="389"/>
            <ac:spMk id="9" creationId="{DF030082-857B-4861-B166-14DA19162D1B}"/>
          </ac:spMkLst>
        </pc:spChg>
        <pc:picChg chg="del mod">
          <ac:chgData name="Thomas Uijtdewilligen" userId="S::t.uijtdewilligen@hoekschlyceum.nl::ef7a3cea-6a66-4513-bcc0-619dc1269eea" providerId="AD" clId="Web-{19B2C285-40C3-4EC7-707B-E71D9EC5213A}" dt="2021-02-03T07:01:16.443" v="311"/>
          <ac:picMkLst>
            <pc:docMk/>
            <pc:sldMk cId="4088121369" sldId="389"/>
            <ac:picMk id="6" creationId="{B25A8D09-A439-4DC2-99A7-98EADD0EE355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3:54.588" v="345" actId="1076"/>
          <ac:picMkLst>
            <pc:docMk/>
            <pc:sldMk cId="4088121369" sldId="389"/>
            <ac:picMk id="7" creationId="{4E75BDA9-D33C-42C3-B67F-947ECD784CBC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4:36.479" v="349" actId="1076"/>
          <ac:picMkLst>
            <pc:docMk/>
            <pc:sldMk cId="4088121369" sldId="389"/>
            <ac:picMk id="8" creationId="{28A234A4-D58A-4C69-A749-D9F4450A3914}"/>
          </ac:picMkLst>
        </pc:picChg>
      </pc:sldChg>
      <pc:sldChg chg="del">
        <pc:chgData name="Thomas Uijtdewilligen" userId="S::t.uijtdewilligen@hoekschlyceum.nl::ef7a3cea-6a66-4513-bcc0-619dc1269eea" providerId="AD" clId="Web-{19B2C285-40C3-4EC7-707B-E71D9EC5213A}" dt="2021-02-03T07:13:31.868" v="443"/>
        <pc:sldMkLst>
          <pc:docMk/>
          <pc:sldMk cId="967754068" sldId="390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34.306" v="444"/>
        <pc:sldMkLst>
          <pc:docMk/>
          <pc:sldMk cId="2521018921" sldId="391"/>
        </pc:sldMkLst>
      </pc:sldChg>
      <pc:sldChg chg="addSp delSp modSp add replId">
        <pc:chgData name="Thomas Uijtdewilligen" userId="S::t.uijtdewilligen@hoekschlyceum.nl::ef7a3cea-6a66-4513-bcc0-619dc1269eea" providerId="AD" clId="Web-{19B2C285-40C3-4EC7-707B-E71D9EC5213A}" dt="2021-02-03T07:12:22.101" v="440" actId="1076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19B2C285-40C3-4EC7-707B-E71D9EC5213A}" dt="2021-02-03T07:06:41.561" v="393" actId="14100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06:51.420" v="396" actId="20577"/>
          <ac:spMkLst>
            <pc:docMk/>
            <pc:sldMk cId="325782908" sldId="392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12:22.101" v="440" actId="1076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1:21.927" v="399" actId="1076"/>
          <ac:picMkLst>
            <pc:docMk/>
            <pc:sldMk cId="325782908" sldId="392"/>
            <ac:picMk id="6" creationId="{47631C7F-E391-4C4A-8089-DC5825AF46A8}"/>
          </ac:picMkLst>
        </pc:picChg>
        <pc:picChg chg="del">
          <ac:chgData name="Thomas Uijtdewilligen" userId="S::t.uijtdewilligen@hoekschlyceum.nl::ef7a3cea-6a66-4513-bcc0-619dc1269eea" providerId="AD" clId="Web-{19B2C285-40C3-4EC7-707B-E71D9EC5213A}" dt="2021-02-03T07:06:44.326" v="394"/>
          <ac:picMkLst>
            <pc:docMk/>
            <pc:sldMk cId="325782908" sldId="392"/>
            <ac:picMk id="7" creationId="{4E75BDA9-D33C-42C3-B67F-947ECD784CBC}"/>
          </ac:picMkLst>
        </pc:picChg>
        <pc:picChg chg="mod">
          <ac:chgData name="Thomas Uijtdewilligen" userId="S::t.uijtdewilligen@hoekschlyceum.nl::ef7a3cea-6a66-4513-bcc0-619dc1269eea" providerId="AD" clId="Web-{19B2C285-40C3-4EC7-707B-E71D9EC5213A}" dt="2021-02-03T07:06:49.123" v="395" actId="1076"/>
          <ac:picMkLst>
            <pc:docMk/>
            <pc:sldMk cId="325782908" sldId="392"/>
            <ac:picMk id="8" creationId="{28A234A4-D58A-4C69-A749-D9F4450A3914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9.334" v="404" actId="1076"/>
          <ac:picMkLst>
            <pc:docMk/>
            <pc:sldMk cId="325782908" sldId="392"/>
            <ac:picMk id="10" creationId="{16D6A391-8E94-4E73-8E4A-24B131859B6A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7.366" v="403" actId="1076"/>
          <ac:picMkLst>
            <pc:docMk/>
            <pc:sldMk cId="325782908" sldId="392"/>
            <ac:picMk id="11" creationId="{9B8372A3-0919-476D-837E-7D6CB6EB5D27}"/>
          </ac:picMkLst>
        </pc:picChg>
      </pc:sldChg>
    </pc:docChg>
  </pc:docChgLst>
  <pc:docChgLst>
    <pc:chgData name="Thomas Uijtdewilligen" userId="S::t.uijtdewilligen@hoekschlyceum.nl::ef7a3cea-6a66-4513-bcc0-619dc1269eea" providerId="AD" clId="Web-{8BCCB0DC-DBBB-BB78-D760-31AA0DA6AC2B}"/>
    <pc:docChg chg="delSld modSld">
      <pc:chgData name="Thomas Uijtdewilligen" userId="S::t.uijtdewilligen@hoekschlyceum.nl::ef7a3cea-6a66-4513-bcc0-619dc1269eea" providerId="AD" clId="Web-{8BCCB0DC-DBBB-BB78-D760-31AA0DA6AC2B}" dt="2021-01-23T08:26:19.944" v="598" actId="20577"/>
      <pc:docMkLst>
        <pc:docMk/>
      </pc:docMkLst>
      <pc:sldChg chg="modSp">
        <pc:chgData name="Thomas Uijtdewilligen" userId="S::t.uijtdewilligen@hoekschlyceum.nl::ef7a3cea-6a66-4513-bcc0-619dc1269eea" providerId="AD" clId="Web-{8BCCB0DC-DBBB-BB78-D760-31AA0DA6AC2B}" dt="2021-01-23T08:10:37.369" v="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BCCB0DC-DBBB-BB78-D760-31AA0DA6AC2B}" dt="2021-01-23T08:10:37.369" v="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5:02.989" v="580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8BCCB0DC-DBBB-BB78-D760-31AA0DA6AC2B}" dt="2021-01-23T08:25:02.989" v="580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5:30.982" v="285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BCCB0DC-DBBB-BB78-D760-31AA0DA6AC2B}" dt="2021-01-23T08:11:39.870" v="6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5:30.982" v="285" actId="1076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1:32.526" v="6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BCCB0DC-DBBB-BB78-D760-31AA0DA6AC2B}" dt="2021-01-23T08:10:44.213" v="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1:32.526" v="6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6:19.944" v="59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BCCB0DC-DBBB-BB78-D760-31AA0DA6AC2B}" dt="2021-01-23T08:26:19.944" v="59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BCCB0DC-DBBB-BB78-D760-31AA0DA6AC2B}" dt="2021-01-23T08:15:34.186" v="286"/>
        <pc:sldMkLst>
          <pc:docMk/>
          <pc:sldMk cId="1981053606" sldId="380"/>
        </pc:sldMkLst>
      </pc:sldChg>
      <pc:sldChg chg="del">
        <pc:chgData name="Thomas Uijtdewilligen" userId="S::t.uijtdewilligen@hoekschlyceum.nl::ef7a3cea-6a66-4513-bcc0-619dc1269eea" providerId="AD" clId="Web-{8BCCB0DC-DBBB-BB78-D760-31AA0DA6AC2B}" dt="2021-01-23T08:15:36.607" v="287"/>
        <pc:sldMkLst>
          <pc:docMk/>
          <pc:sldMk cId="1726593596" sldId="382"/>
        </pc:sldMkLst>
      </pc:sldChg>
      <pc:sldChg chg="modSp">
        <pc:chgData name="Thomas Uijtdewilligen" userId="S::t.uijtdewilligen@hoekschlyceum.nl::ef7a3cea-6a66-4513-bcc0-619dc1269eea" providerId="AD" clId="Web-{8BCCB0DC-DBBB-BB78-D760-31AA0DA6AC2B}" dt="2021-01-23T08:20:04.923" v="438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8BCCB0DC-DBBB-BB78-D760-31AA0DA6AC2B}" dt="2021-01-23T08:15:50.529" v="294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9:53.829" v="413" actId="14100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0:04.923" v="438" actId="20577"/>
          <ac:spMkLst>
            <pc:docMk/>
            <pc:sldMk cId="1616896374" sldId="383"/>
            <ac:spMk id="8" creationId="{ABC04EEB-6177-4900-A553-016BC5E4393B}"/>
          </ac:spMkLst>
        </pc:spChg>
      </pc:sldChg>
      <pc:sldChg chg="addSp delSp modSp">
        <pc:chgData name="Thomas Uijtdewilligen" userId="S::t.uijtdewilligen@hoekschlyceum.nl::ef7a3cea-6a66-4513-bcc0-619dc1269eea" providerId="AD" clId="Web-{8BCCB0DC-DBBB-BB78-D760-31AA0DA6AC2B}" dt="2021-01-23T08:24:38.177" v="577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8BCCB0DC-DBBB-BB78-D760-31AA0DA6AC2B}" dt="2021-01-23T08:20:39.611" v="453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4:38.177" v="577" actId="20577"/>
          <ac:spMkLst>
            <pc:docMk/>
            <pc:sldMk cId="2141886720" sldId="384"/>
            <ac:spMk id="3" creationId="{46AA677D-A39B-4957-848C-8A22F734576F}"/>
          </ac:spMkLst>
        </pc:spChg>
        <pc:picChg chg="del">
          <ac:chgData name="Thomas Uijtdewilligen" userId="S::t.uijtdewilligen@hoekschlyceum.nl::ef7a3cea-6a66-4513-bcc0-619dc1269eea" providerId="AD" clId="Web-{8BCCB0DC-DBBB-BB78-D760-31AA0DA6AC2B}" dt="2021-01-23T08:20:45.752" v="455"/>
          <ac:picMkLst>
            <pc:docMk/>
            <pc:sldMk cId="2141886720" sldId="384"/>
            <ac:picMk id="6" creationId="{DC14C484-5EE2-4D53-8C07-1397D2CFFEFB}"/>
          </ac:picMkLst>
        </pc:picChg>
        <pc:picChg chg="del">
          <ac:chgData name="Thomas Uijtdewilligen" userId="S::t.uijtdewilligen@hoekschlyceum.nl::ef7a3cea-6a66-4513-bcc0-619dc1269eea" providerId="AD" clId="Web-{8BCCB0DC-DBBB-BB78-D760-31AA0DA6AC2B}" dt="2021-01-23T08:20:43.939" v="454"/>
          <ac:picMkLst>
            <pc:docMk/>
            <pc:sldMk cId="2141886720" sldId="384"/>
            <ac:picMk id="7" creationId="{0B328F0E-B427-4234-B74C-5203ED81EF5C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3:58.082" v="570" actId="14100"/>
          <ac:picMkLst>
            <pc:docMk/>
            <pc:sldMk cId="2141886720" sldId="384"/>
            <ac:picMk id="8" creationId="{08EC4E3A-D2CF-4171-9A92-3383C58752FF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4:20.505" v="573" actId="14100"/>
          <ac:picMkLst>
            <pc:docMk/>
            <pc:sldMk cId="2141886720" sldId="384"/>
            <ac:picMk id="9" creationId="{D9A8E01A-59C0-4CC7-9DC7-F1A182ABA8C7}"/>
          </ac:picMkLst>
        </pc:picChg>
      </pc:sldChg>
    </pc:docChg>
  </pc:docChgLst>
  <pc:docChgLst>
    <pc:chgData name="Thomas Uijtdewilligen" userId="S::t.uijtdewilligen@hoekschlyceum.nl::ef7a3cea-6a66-4513-bcc0-619dc1269eea" providerId="AD" clId="Web-{D3F01AD9-7B05-04BB-2437-A5EAA828213F}"/>
    <pc:docChg chg="addSld delSld modSld sldOrd">
      <pc:chgData name="Thomas Uijtdewilligen" userId="S::t.uijtdewilligen@hoekschlyceum.nl::ef7a3cea-6a66-4513-bcc0-619dc1269eea" providerId="AD" clId="Web-{D3F01AD9-7B05-04BB-2437-A5EAA828213F}" dt="2020-11-25T07:02:55.024" v="2258"/>
      <pc:docMkLst>
        <pc:docMk/>
      </pc:docMkLst>
      <pc:sldChg chg="modSp">
        <pc:chgData name="Thomas Uijtdewilligen" userId="S::t.uijtdewilligen@hoekschlyceum.nl::ef7a3cea-6a66-4513-bcc0-619dc1269eea" providerId="AD" clId="Web-{D3F01AD9-7B05-04BB-2437-A5EAA828213F}" dt="2020-11-25T06:16:53.170" v="4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D3F01AD9-7B05-04BB-2437-A5EAA828213F}" dt="2020-11-25T06:16:53.170" v="4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D3F01AD9-7B05-04BB-2437-A5EAA828213F}" dt="2020-11-25T06:45:59.936" v="1695"/>
        <pc:sldMkLst>
          <pc:docMk/>
          <pc:sldMk cId="3617298113" sldId="262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7:26.609" v="1774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D3F01AD9-7B05-04BB-2437-A5EAA828213F}" dt="2020-11-25T06:47:26.609" v="1774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16:47.638" v="39" actId="20577"/>
        <pc:sldMkLst>
          <pc:docMk/>
          <pc:sldMk cId="2704964375" sldId="308"/>
        </pc:sldMkLst>
        <pc:spChg chg="mod">
          <ac:chgData name="Thomas Uijtdewilligen" userId="S::t.uijtdewilligen@hoekschlyceum.nl::ef7a3cea-6a66-4513-bcc0-619dc1269eea" providerId="AD" clId="Web-{D3F01AD9-7B05-04BB-2437-A5EAA828213F}" dt="2020-11-25T06:16:47.638" v="39" actId="20577"/>
          <ac:spMkLst>
            <pc:docMk/>
            <pc:sldMk cId="2704964375" sldId="308"/>
            <ac:spMk id="2" creationId="{00000000-0000-0000-0000-000000000000}"/>
          </ac:spMkLst>
        </pc:spChg>
        <pc:picChg chg="mod">
          <ac:chgData name="Thomas Uijtdewilligen" userId="S::t.uijtdewilligen@hoekschlyceum.nl::ef7a3cea-6a66-4513-bcc0-619dc1269eea" providerId="AD" clId="Web-{D3F01AD9-7B05-04BB-2437-A5EAA828213F}" dt="2020-11-25T06:16:19.872" v="23" actId="1076"/>
          <ac:picMkLst>
            <pc:docMk/>
            <pc:sldMk cId="2704964375" sldId="308"/>
            <ac:picMk id="7" creationId="{43436498-9F74-4162-8B36-B16A91B9DFEA}"/>
          </ac:picMkLst>
        </pc:picChg>
      </pc:sldChg>
      <pc:sldChg chg="modSp">
        <pc:chgData name="Thomas Uijtdewilligen" userId="S::t.uijtdewilligen@hoekschlyceum.nl::ef7a3cea-6a66-4513-bcc0-619dc1269eea" providerId="AD" clId="Web-{D3F01AD9-7B05-04BB-2437-A5EAA828213F}" dt="2020-11-25T06:23:30.236" v="23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D3F01AD9-7B05-04BB-2437-A5EAA828213F}" dt="2020-11-25T06:23:24.814" v="219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30.236" v="233" actId="20577"/>
          <ac:spMkLst>
            <pc:docMk/>
            <pc:sldMk cId="387555519" sldId="323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23:14.064" v="21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D3F01AD9-7B05-04BB-2437-A5EAA828213F}" dt="2020-11-25T06:16:39.404" v="3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14.064" v="21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2:45.897" v="810" actId="1076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D3F01AD9-7B05-04BB-2437-A5EAA828213F}" dt="2020-11-25T06:32:45.897" v="810" actId="1076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42.475" v="809" actId="1076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0:39.818" v="729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D3F01AD9-7B05-04BB-2437-A5EAA828213F}" dt="2020-11-25T06:30:39.818" v="729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47:12.515" v="1771"/>
        <pc:sldMkLst>
          <pc:docMk/>
          <pc:sldMk cId="2460140987" sldId="338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7:12.515" v="1771"/>
          <ac:graphicFrameMkLst>
            <pc:docMk/>
            <pc:sldMk cId="2460140987" sldId="338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D3F01AD9-7B05-04BB-2437-A5EAA828213F}" dt="2020-11-25T06:45:55.155" v="1694"/>
        <pc:sldMkLst>
          <pc:docMk/>
          <pc:sldMk cId="1096601991" sldId="339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5:41.483" v="1693"/>
        <pc:sldMkLst>
          <pc:docMk/>
          <pc:sldMk cId="1229720258" sldId="340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3:43.701" v="1602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D3F01AD9-7B05-04BB-2437-A5EAA828213F}" dt="2020-11-25T06:43:43.701" v="1602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52:24.643" v="1885" actId="14100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D3F01AD9-7B05-04BB-2437-A5EAA828213F}" dt="2020-11-25T06:51:09.924" v="1863" actId="20577"/>
          <ac:spMkLst>
            <pc:docMk/>
            <pc:sldMk cId="1820762296" sldId="35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2:06.205" v="1878" actId="20577"/>
          <ac:spMkLst>
            <pc:docMk/>
            <pc:sldMk cId="1820762296" sldId="353"/>
            <ac:spMk id="6" creationId="{116C4163-0965-494E-8CB0-95541795FEDA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2:24.643" v="1885" actId="14100"/>
          <ac:picMkLst>
            <pc:docMk/>
            <pc:sldMk cId="1820762296" sldId="353"/>
            <ac:picMk id="8" creationId="{C4EE6334-B79F-48FB-92F4-3A4DC9A50553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50:56.830" v="1858"/>
          <ac:picMkLst>
            <pc:docMk/>
            <pc:sldMk cId="1820762296" sldId="353"/>
            <ac:picMk id="8194" creationId="{5C7238C6-560E-4859-942C-63C558238D81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53:52.378" v="1928"/>
        <pc:sldMkLst>
          <pc:docMk/>
          <pc:sldMk cId="4189939484" sldId="354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53:55.503" v="1929"/>
        <pc:sldMkLst>
          <pc:docMk/>
          <pc:sldMk cId="3624311708" sldId="355"/>
        </pc:sldMkLst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36:06.696" v="882" actId="14100"/>
        <pc:sldMkLst>
          <pc:docMk/>
          <pc:sldMk cId="3074890765" sldId="356"/>
        </pc:sldMkLst>
        <pc:spChg chg="mod">
          <ac:chgData name="Thomas Uijtdewilligen" userId="S::t.uijtdewilligen@hoekschlyceum.nl::ef7a3cea-6a66-4513-bcc0-619dc1269eea" providerId="AD" clId="Web-{D3F01AD9-7B05-04BB-2437-A5EAA828213F}" dt="2020-11-25T06:32:52.007" v="811" actId="20577"/>
          <ac:spMkLst>
            <pc:docMk/>
            <pc:sldMk cId="3074890765" sldId="356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56.476" v="815" actId="20577"/>
          <ac:spMkLst>
            <pc:docMk/>
            <pc:sldMk cId="3074890765" sldId="356"/>
            <ac:spMk id="3" creationId="{A0A965C2-42BF-470D-9F74-57ACDFE67756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3:36.788" v="868" actId="1076"/>
          <ac:spMkLst>
            <pc:docMk/>
            <pc:sldMk cId="3074890765" sldId="356"/>
            <ac:spMk id="6" creationId="{95717B52-ED6B-41DC-8B4D-4B38D72D3D4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36:06.696" v="882" actId="14100"/>
          <ac:picMkLst>
            <pc:docMk/>
            <pc:sldMk cId="3074890765" sldId="356"/>
            <ac:picMk id="8" creationId="{6C908898-58D8-459B-9DDD-83091D24EF1D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6.634" v="881" actId="1076"/>
          <ac:picMkLst>
            <pc:docMk/>
            <pc:sldMk cId="3074890765" sldId="356"/>
            <ac:picMk id="9" creationId="{D8466E36-B5A5-490C-B4B0-32D618F79980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3.665" v="880" actId="14100"/>
          <ac:picMkLst>
            <pc:docMk/>
            <pc:sldMk cId="3074890765" sldId="356"/>
            <ac:picMk id="10" creationId="{C24ED496-A5B1-4383-BDA2-1A5614A180B6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2:54.241" v="814"/>
          <ac:picMkLst>
            <pc:docMk/>
            <pc:sldMk cId="3074890765" sldId="356"/>
            <ac:picMk id="14338" creationId="{8C98B152-2B77-4ED2-A847-FF48D6A6674E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43:29.091" v="1598"/>
        <pc:sldMkLst>
          <pc:docMk/>
          <pc:sldMk cId="2889213908" sldId="357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3:34.482" v="1599"/>
        <pc:sldMkLst>
          <pc:docMk/>
          <pc:sldMk cId="2178688977" sldId="358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7:02:55.024" v="2258"/>
        <pc:sldMkLst>
          <pc:docMk/>
          <pc:sldMk cId="3038663691" sldId="359"/>
        </pc:sldMkLst>
        <pc:graphicFrameChg chg="add mod modGraphic">
          <ac:chgData name="Thomas Uijtdewilligen" userId="S::t.uijtdewilligen@hoekschlyceum.nl::ef7a3cea-6a66-4513-bcc0-619dc1269eea" providerId="AD" clId="Web-{D3F01AD9-7B05-04BB-2437-A5EAA828213F}" dt="2020-11-25T07:02:55.024" v="2258"/>
          <ac:graphicFrameMkLst>
            <pc:docMk/>
            <pc:sldMk cId="3038663691" sldId="359"/>
            <ac:graphicFrameMk id="11" creationId="{52842858-DA08-4B2A-AE96-39E43E2E8182}"/>
          </ac:graphicFrameMkLst>
        </pc:graphicFrameChg>
        <pc:picChg chg="del">
          <ac:chgData name="Thomas Uijtdewilligen" userId="S::t.uijtdewilligen@hoekschlyceum.nl::ef7a3cea-6a66-4513-bcc0-619dc1269eea" providerId="AD" clId="Web-{D3F01AD9-7B05-04BB-2437-A5EAA828213F}" dt="2020-11-25T06:36:14.337" v="884"/>
          <ac:picMkLst>
            <pc:docMk/>
            <pc:sldMk cId="3038663691" sldId="359"/>
            <ac:picMk id="8" creationId="{6C908898-58D8-459B-9DDD-83091D24EF1D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17.618" v="885"/>
          <ac:picMkLst>
            <pc:docMk/>
            <pc:sldMk cId="3038663691" sldId="359"/>
            <ac:picMk id="9" creationId="{D8466E36-B5A5-490C-B4B0-32D618F79980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20.165" v="886"/>
          <ac:picMkLst>
            <pc:docMk/>
            <pc:sldMk cId="3038663691" sldId="359"/>
            <ac:picMk id="10" creationId="{C24ED496-A5B1-4383-BDA2-1A5614A180B6}"/>
          </ac:picMkLst>
        </pc:picChg>
      </pc:sldChg>
      <pc:sldChg chg="modSp add ord replId">
        <pc:chgData name="Thomas Uijtdewilligen" userId="S::t.uijtdewilligen@hoekschlyceum.nl::ef7a3cea-6a66-4513-bcc0-619dc1269eea" providerId="AD" clId="Web-{D3F01AD9-7B05-04BB-2437-A5EAA828213F}" dt="2020-11-25T06:48:28.500" v="185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8:28.500" v="185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new del">
        <pc:chgData name="Thomas Uijtdewilligen" userId="S::t.uijtdewilligen@hoekschlyceum.nl::ef7a3cea-6a66-4513-bcc0-619dc1269eea" providerId="AD" clId="Web-{D3F01AD9-7B05-04BB-2437-A5EAA828213F}" dt="2020-11-25T06:50:47.783" v="1857"/>
        <pc:sldMkLst>
          <pc:docMk/>
          <pc:sldMk cId="1336097065" sldId="361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6:53:42.659" v="1927" actId="1076"/>
        <pc:sldMkLst>
          <pc:docMk/>
          <pc:sldMk cId="1355366387" sldId="361"/>
        </pc:sldMkLst>
        <pc:spChg chg="mod">
          <ac:chgData name="Thomas Uijtdewilligen" userId="S::t.uijtdewilligen@hoekschlyceum.nl::ef7a3cea-6a66-4513-bcc0-619dc1269eea" providerId="AD" clId="Web-{D3F01AD9-7B05-04BB-2437-A5EAA828213F}" dt="2020-11-25T06:52:48.221" v="1918" actId="1076"/>
          <ac:spMkLst>
            <pc:docMk/>
            <pc:sldMk cId="1355366387" sldId="361"/>
            <ac:spMk id="6" creationId="{116C4163-0965-494E-8CB0-95541795FEDA}"/>
          </ac:spMkLst>
        </pc:spChg>
        <pc:picChg chg="del mod">
          <ac:chgData name="Thomas Uijtdewilligen" userId="S::t.uijtdewilligen@hoekschlyceum.nl::ef7a3cea-6a66-4513-bcc0-619dc1269eea" providerId="AD" clId="Web-{D3F01AD9-7B05-04BB-2437-A5EAA828213F}" dt="2020-11-25T06:52:49.878" v="1920"/>
          <ac:picMkLst>
            <pc:docMk/>
            <pc:sldMk cId="1355366387" sldId="361"/>
            <ac:picMk id="8" creationId="{C4EE6334-B79F-48FB-92F4-3A4DC9A50553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53:42.659" v="1927" actId="1076"/>
          <ac:picMkLst>
            <pc:docMk/>
            <pc:sldMk cId="1355366387" sldId="361"/>
            <ac:picMk id="9" creationId="{3FE2054F-1EE3-40B8-962A-59DE0A85ED52}"/>
          </ac:picMkLst>
        </pc:picChg>
      </pc:sldChg>
      <pc:sldChg chg="addSp modSp new ord">
        <pc:chgData name="Thomas Uijtdewilligen" userId="S::t.uijtdewilligen@hoekschlyceum.nl::ef7a3cea-6a66-4513-bcc0-619dc1269eea" providerId="AD" clId="Web-{D3F01AD9-7B05-04BB-2437-A5EAA828213F}" dt="2020-11-25T06:56:28.348" v="1974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D3F01AD9-7B05-04BB-2437-A5EAA828213F}" dt="2020-11-25T06:55:12.535" v="1959" actId="20577"/>
          <ac:spMkLst>
            <pc:docMk/>
            <pc:sldMk cId="2056564879" sldId="362"/>
            <ac:spMk id="2" creationId="{13445C71-7D60-41CF-A4A2-910B203104C8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5:59.864" v="1969" actId="1076"/>
          <ac:spMkLst>
            <pc:docMk/>
            <pc:sldMk cId="2056564879" sldId="362"/>
            <ac:spMk id="3" creationId="{D43DA3E4-706C-424D-B088-58E48561058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6:11.239" v="1971" actId="1076"/>
          <ac:picMkLst>
            <pc:docMk/>
            <pc:sldMk cId="2056564879" sldId="362"/>
            <ac:picMk id="6" creationId="{2333F6BC-FBDE-4624-BF0B-831FECCC3787}"/>
          </ac:picMkLst>
        </pc:picChg>
      </pc:sldChg>
      <pc:sldChg chg="add ord replId">
        <pc:chgData name="Thomas Uijtdewilligen" userId="S::t.uijtdewilligen@hoekschlyceum.nl::ef7a3cea-6a66-4513-bcc0-619dc1269eea" providerId="AD" clId="Web-{D3F01AD9-7B05-04BB-2437-A5EAA828213F}" dt="2020-11-25T06:56:20.786" v="1973"/>
        <pc:sldMkLst>
          <pc:docMk/>
          <pc:sldMk cId="547073786" sldId="363"/>
        </pc:sldMkLst>
      </pc:sldChg>
      <pc:sldChg chg="addSp modSp new">
        <pc:chgData name="Thomas Uijtdewilligen" userId="S::t.uijtdewilligen@hoekschlyceum.nl::ef7a3cea-6a66-4513-bcc0-619dc1269eea" providerId="AD" clId="Web-{D3F01AD9-7B05-04BB-2437-A5EAA828213F}" dt="2020-11-25T07:02:33.914" v="2256" actId="1076"/>
        <pc:sldMkLst>
          <pc:docMk/>
          <pc:sldMk cId="1668326767" sldId="364"/>
        </pc:sldMkLst>
        <pc:spChg chg="mod">
          <ac:chgData name="Thomas Uijtdewilligen" userId="S::t.uijtdewilligen@hoekschlyceum.nl::ef7a3cea-6a66-4513-bcc0-619dc1269eea" providerId="AD" clId="Web-{D3F01AD9-7B05-04BB-2437-A5EAA828213F}" dt="2020-11-25T06:58:31.240" v="2046" actId="20577"/>
          <ac:spMkLst>
            <pc:docMk/>
            <pc:sldMk cId="1668326767" sldId="364"/>
            <ac:spMk id="2" creationId="{6F7F3D95-6BEB-4CBA-AC74-BDEEA5913AED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7:02:33.914" v="2256" actId="1076"/>
          <ac:spMkLst>
            <pc:docMk/>
            <pc:sldMk cId="1668326767" sldId="364"/>
            <ac:spMk id="3" creationId="{88C2CD34-B6D2-42B8-B115-4301BFDF1916}"/>
          </ac:spMkLst>
        </pc:spChg>
        <pc:spChg chg="add mod">
          <ac:chgData name="Thomas Uijtdewilligen" userId="S::t.uijtdewilligen@hoekschlyceum.nl::ef7a3cea-6a66-4513-bcc0-619dc1269eea" providerId="AD" clId="Web-{D3F01AD9-7B05-04BB-2437-A5EAA828213F}" dt="2020-11-25T07:02:28.227" v="2255" actId="1076"/>
          <ac:spMkLst>
            <pc:docMk/>
            <pc:sldMk cId="1668326767" sldId="364"/>
            <ac:spMk id="6" creationId="{80540CAB-2698-493A-A3D8-54BE2FA99BAE}"/>
          </ac:spMkLst>
        </pc:spChg>
      </pc:sldChg>
      <pc:sldChg chg="modSp add del">
        <pc:chgData name="Thomas Uijtdewilligen" userId="S::t.uijtdewilligen@hoekschlyceum.nl::ef7a3cea-6a66-4513-bcc0-619dc1269eea" providerId="AD" clId="Web-{D3F01AD9-7B05-04BB-2437-A5EAA828213F}" dt="2020-11-25T07:00:44.632" v="2207"/>
        <pc:sldMkLst>
          <pc:docMk/>
          <pc:sldMk cId="88837669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0:37.538" v="2204" actId="20577"/>
          <ac:spMkLst>
            <pc:docMk/>
            <pc:sldMk cId="888376696" sldId="365"/>
            <ac:spMk id="2" creationId="{E145B524-816E-4170-BCDC-62C0063F9F1B}"/>
          </ac:spMkLst>
        </pc:spChg>
      </pc:sldChg>
      <pc:sldChg chg="modSp add">
        <pc:chgData name="Thomas Uijtdewilligen" userId="S::t.uijtdewilligen@hoekschlyceum.nl::ef7a3cea-6a66-4513-bcc0-619dc1269eea" providerId="AD" clId="Web-{D3F01AD9-7B05-04BB-2437-A5EAA828213F}" dt="2020-11-25T07:01:47.008" v="2229" actId="20577"/>
        <pc:sldMkLst>
          <pc:docMk/>
          <pc:sldMk cId="327288332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1:47.008" v="2229" actId="20577"/>
          <ac:spMkLst>
            <pc:docMk/>
            <pc:sldMk cId="3272883326" sldId="365"/>
            <ac:spMk id="2" creationId="{50B449F1-D80C-416A-9425-0E71636ADE33}"/>
          </ac:spMkLst>
        </pc:spChg>
      </pc:sldChg>
    </pc:docChg>
  </pc:docChgLst>
  <pc:docChgLst>
    <pc:chgData name="Thomas Uijtdewilligen" userId="S::t.uijtdewilligen@hoekschlyceum.nl::ef7a3cea-6a66-4513-bcc0-619dc1269eea" providerId="AD" clId="Web-{B3F0A588-2443-4789-D1D3-4F57F9178482}"/>
    <pc:docChg chg="addSld delSld">
      <pc:chgData name="Thomas Uijtdewilligen" userId="S::t.uijtdewilligen@hoekschlyceum.nl::ef7a3cea-6a66-4513-bcc0-619dc1269eea" providerId="AD" clId="Web-{B3F0A588-2443-4789-D1D3-4F57F9178482}" dt="2022-02-22T11:36:53.138" v="1"/>
      <pc:docMkLst>
        <pc:docMk/>
      </pc:docMkLst>
      <pc:sldChg chg="new del">
        <pc:chgData name="Thomas Uijtdewilligen" userId="S::t.uijtdewilligen@hoekschlyceum.nl::ef7a3cea-6a66-4513-bcc0-619dc1269eea" providerId="AD" clId="Web-{B3F0A588-2443-4789-D1D3-4F57F9178482}" dt="2022-02-22T11:36:53.138" v="1"/>
        <pc:sldMkLst>
          <pc:docMk/>
          <pc:sldMk cId="1509665781" sldId="398"/>
        </pc:sldMkLst>
      </pc:sldChg>
    </pc:docChg>
  </pc:docChgLst>
  <pc:docChgLst>
    <pc:chgData name="Thomas Uijtdewilligen" userId="S::t.uijtdewilligen@hoekschlyceum.nl::ef7a3cea-6a66-4513-bcc0-619dc1269eea" providerId="AD" clId="Web-{2E3C499F-03AF-95BE-7F8A-9C6586C9FB6B}"/>
    <pc:docChg chg="modSld">
      <pc:chgData name="Thomas Uijtdewilligen" userId="S::t.uijtdewilligen@hoekschlyceum.nl::ef7a3cea-6a66-4513-bcc0-619dc1269eea" providerId="AD" clId="Web-{2E3C499F-03AF-95BE-7F8A-9C6586C9FB6B}" dt="2021-01-26T07:45:13.576" v="6" actId="20577"/>
      <pc:docMkLst>
        <pc:docMk/>
      </pc:docMkLst>
      <pc:sldChg chg="modSp">
        <pc:chgData name="Thomas Uijtdewilligen" userId="S::t.uijtdewilligen@hoekschlyceum.nl::ef7a3cea-6a66-4513-bcc0-619dc1269eea" providerId="AD" clId="Web-{2E3C499F-03AF-95BE-7F8A-9C6586C9FB6B}" dt="2021-01-26T07:45:13.576" v="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2E3C499F-03AF-95BE-7F8A-9C6586C9FB6B}" dt="2021-01-26T07:45:13.576" v="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modSp">
        <pc:chgData name="Thomas Uijtdewilligen" userId="S::t.uijtdewilligen@hoekschlyceum.nl::ef7a3cea-6a66-4513-bcc0-619dc1269eea" providerId="AD" clId="Web-{2E3C499F-03AF-95BE-7F8A-9C6586C9FB6B}" dt="2021-01-26T06:59:25.276" v="1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2E3C499F-03AF-95BE-7F8A-9C6586C9FB6B}" dt="2021-01-26T06:59:25.276" v="1" actId="20577"/>
          <ac:spMkLst>
            <pc:docMk/>
            <pc:sldMk cId="1616896374" sldId="383"/>
            <ac:spMk id="3" creationId="{28616DEE-1A49-41EB-933E-D6B76658EA2F}"/>
          </ac:spMkLst>
        </pc:spChg>
      </pc:sldChg>
    </pc:docChg>
  </pc:docChgLst>
  <pc:docChgLst>
    <pc:chgData name="Thomas Uijtdewilligen" userId="S::t.uijtdewilligen@hoekschlyceum.nl::ef7a3cea-6a66-4513-bcc0-619dc1269eea" providerId="AD" clId="Web-{56AF6866-97DD-DE3C-9EF0-0E508C22AC4E}"/>
    <pc:docChg chg="addSld delSld modSld">
      <pc:chgData name="Thomas Uijtdewilligen" userId="S::t.uijtdewilligen@hoekschlyceum.nl::ef7a3cea-6a66-4513-bcc0-619dc1269eea" providerId="AD" clId="Web-{56AF6866-97DD-DE3C-9EF0-0E508C22AC4E}" dt="2021-01-26T13:49:09.514" v="534" actId="20577"/>
      <pc:docMkLst>
        <pc:docMk/>
      </pc:docMkLst>
      <pc:sldChg chg="modSp">
        <pc:chgData name="Thomas Uijtdewilligen" userId="S::t.uijtdewilligen@hoekschlyceum.nl::ef7a3cea-6a66-4513-bcc0-619dc1269eea" providerId="AD" clId="Web-{56AF6866-97DD-DE3C-9EF0-0E508C22AC4E}" dt="2021-01-26T13:17:06.439" v="96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6AF6866-97DD-DE3C-9EF0-0E508C22AC4E}" dt="2021-01-26T13:17:06.439" v="96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2:54.344" v="3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6AF6866-97DD-DE3C-9EF0-0E508C22AC4E}" dt="2021-01-26T13:32:54.344" v="3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29:20.934" v="260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6AF6866-97DD-DE3C-9EF0-0E508C22AC4E}" dt="2021-01-26T13:17:22.548" v="100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29:20.934" v="260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3:24.922" v="31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6AF6866-97DD-DE3C-9EF0-0E508C22AC4E}" dt="2021-01-26T13:17:01.407" v="9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3:24.922" v="31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56.827" v="5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6AF6866-97DD-DE3C-9EF0-0E508C22AC4E}" dt="2021-01-26T13:48:56.827" v="521" actId="20577"/>
          <ac:spMkLst>
            <pc:docMk/>
            <pc:sldMk cId="796811259" sldId="332"/>
            <ac:spMk id="2" creationId="{71C8CB0E-CD9A-4535-85D2-71FC38875D64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5.452" v="526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6AF6866-97DD-DE3C-9EF0-0E508C22AC4E}" dt="2021-01-26T13:49:05.452" v="526" actId="20577"/>
          <ac:spMkLst>
            <pc:docMk/>
            <pc:sldMk cId="3161811504" sldId="334"/>
            <ac:spMk id="2" creationId="{50B449F1-D80C-416A-9425-0E71636ADE33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9.514" v="534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6AF6866-97DD-DE3C-9EF0-0E508C22AC4E}" dt="2021-01-26T13:49:09.514" v="534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45.905" v="51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6AF6866-97DD-DE3C-9EF0-0E508C22AC4E}" dt="2021-01-26T13:48:45.905" v="51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16:49.189" v="89"/>
        <pc:sldMkLst>
          <pc:docMk/>
          <pc:sldMk cId="653467976" sldId="374"/>
        </pc:sldMkLst>
      </pc:sldChg>
      <pc:sldChg chg="modSp">
        <pc:chgData name="Thomas Uijtdewilligen" userId="S::t.uijtdewilligen@hoekschlyceum.nl::ef7a3cea-6a66-4513-bcc0-619dc1269eea" providerId="AD" clId="Web-{56AF6866-97DD-DE3C-9EF0-0E508C22AC4E}" dt="2021-01-26T13:32:30.718" v="300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56AF6866-97DD-DE3C-9EF0-0E508C22AC4E}" dt="2021-01-26T13:32:30.718" v="300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29:25.872" v="261"/>
        <pc:sldMkLst>
          <pc:docMk/>
          <pc:sldMk cId="1616896374" sldId="383"/>
        </pc:sldMkLst>
      </pc:sldChg>
      <pc:sldChg chg="del">
        <pc:chgData name="Thomas Uijtdewilligen" userId="S::t.uijtdewilligen@hoekschlyceum.nl::ef7a3cea-6a66-4513-bcc0-619dc1269eea" providerId="AD" clId="Web-{56AF6866-97DD-DE3C-9EF0-0E508C22AC4E}" dt="2021-01-26T13:29:29.965" v="262"/>
        <pc:sldMkLst>
          <pc:docMk/>
          <pc:sldMk cId="2141886720" sldId="384"/>
        </pc:sldMkLst>
      </pc:sldChg>
      <pc:sldChg chg="addSp modSp new mod setBg setClrOvrMap">
        <pc:chgData name="Thomas Uijtdewilligen" userId="S::t.uijtdewilligen@hoekschlyceum.nl::ef7a3cea-6a66-4513-bcc0-619dc1269eea" providerId="AD" clId="Web-{56AF6866-97DD-DE3C-9EF0-0E508C22AC4E}" dt="2021-01-26T13:16:40.454" v="88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56AF6866-97DD-DE3C-9EF0-0E508C22AC4E}" dt="2021-01-26T13:16:40.454" v="88" actId="1076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6:34.470" v="87" actId="14100"/>
          <ac:spMkLst>
            <pc:docMk/>
            <pc:sldMk cId="435076293" sldId="386"/>
            <ac:spMk id="3" creationId="{3F16240F-CB4C-4837-9CEA-E019A6083FED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4" creationId="{CB06A6A8-0750-4939-94D1-3F84F0A8D45F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5" creationId="{C5AB4D75-E481-4224-98A7-9427369890BB}"/>
          </ac:spMkLst>
        </pc:spChg>
        <pc:spChg chg="ad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56AF6866-97DD-DE3C-9EF0-0E508C22AC4E}" dt="2021-01-26T13:13:50.592" v="14"/>
          <ac:picMkLst>
            <pc:docMk/>
            <pc:sldMk cId="435076293" sldId="386"/>
            <ac:picMk id="6" creationId="{80C4600B-3186-493A-BDA4-7A816360C00A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2:33.399" v="423" actId="14100"/>
        <pc:sldMkLst>
          <pc:docMk/>
          <pc:sldMk cId="4053380288" sldId="387"/>
        </pc:sldMkLst>
        <pc:spChg chg="mod">
          <ac:chgData name="Thomas Uijtdewilligen" userId="S::t.uijtdewilligen@hoekschlyceum.nl::ef7a3cea-6a66-4513-bcc0-619dc1269eea" providerId="AD" clId="Web-{56AF6866-97DD-DE3C-9EF0-0E508C22AC4E}" dt="2021-01-26T13:39:36.490" v="416" actId="20577"/>
          <ac:spMkLst>
            <pc:docMk/>
            <pc:sldMk cId="4053380288" sldId="387"/>
            <ac:spMk id="2" creationId="{2C6AC228-0723-4EE9-885E-E78A89431F9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9:32.521" v="415" actId="1076"/>
          <ac:spMkLst>
            <pc:docMk/>
            <pc:sldMk cId="4053380288" sldId="387"/>
            <ac:spMk id="3" creationId="{9AA63E06-74B0-4FA5-862B-4A18B17A0BA2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1:42.117" v="420" actId="14100"/>
          <ac:picMkLst>
            <pc:docMk/>
            <pc:sldMk cId="4053380288" sldId="387"/>
            <ac:picMk id="6" creationId="{B5164424-4030-46A5-AD92-CDDC6C02F81F}"/>
          </ac:picMkLst>
        </pc:picChg>
        <pc:picChg chg="add mod">
          <ac:chgData name="Thomas Uijtdewilligen" userId="S::t.uijtdewilligen@hoekschlyceum.nl::ef7a3cea-6a66-4513-bcc0-619dc1269eea" providerId="AD" clId="Web-{56AF6866-97DD-DE3C-9EF0-0E508C22AC4E}" dt="2021-01-26T13:42:33.399" v="423" actId="14100"/>
          <ac:picMkLst>
            <pc:docMk/>
            <pc:sldMk cId="4053380288" sldId="387"/>
            <ac:picMk id="7" creationId="{1E2D427B-FFDE-4832-A410-471F4B9B20FD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38:49.646" v="375" actId="20577"/>
        <pc:sldMkLst>
          <pc:docMk/>
          <pc:sldMk cId="3243087992" sldId="388"/>
        </pc:sldMkLst>
        <pc:spChg chg="mod">
          <ac:chgData name="Thomas Uijtdewilligen" userId="S::t.uijtdewilligen@hoekschlyceum.nl::ef7a3cea-6a66-4513-bcc0-619dc1269eea" providerId="AD" clId="Web-{56AF6866-97DD-DE3C-9EF0-0E508C22AC4E}" dt="2021-01-26T13:38:45.692" v="374" actId="1076"/>
          <ac:spMkLst>
            <pc:docMk/>
            <pc:sldMk cId="3243087992" sldId="388"/>
            <ac:spMk id="2" creationId="{126C4FA3-601D-4ADF-ACFD-568BD92BE22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8:49.646" v="375" actId="20577"/>
          <ac:spMkLst>
            <pc:docMk/>
            <pc:sldMk cId="3243087992" sldId="388"/>
            <ac:spMk id="3" creationId="{EEE062C7-B9CA-4787-971C-675639236B0A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7:44.879" v="342" actId="14100"/>
          <ac:picMkLst>
            <pc:docMk/>
            <pc:sldMk cId="3243087992" sldId="388"/>
            <ac:picMk id="6" creationId="{42857A91-BB76-4E4F-8921-68632C49D37A}"/>
          </ac:picMkLst>
        </pc:picChg>
      </pc:sldChg>
      <pc:sldChg chg="addSp delSp modSp new">
        <pc:chgData name="Thomas Uijtdewilligen" userId="S::t.uijtdewilligen@hoekschlyceum.nl::ef7a3cea-6a66-4513-bcc0-619dc1269eea" providerId="AD" clId="Web-{56AF6866-97DD-DE3C-9EF0-0E508C22AC4E}" dt="2021-01-26T13:36:38.862" v="332" actId="1076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56AF6866-97DD-DE3C-9EF0-0E508C22AC4E}" dt="2021-01-26T13:36:17.472" v="324" actId="1076"/>
          <ac:spMkLst>
            <pc:docMk/>
            <pc:sldMk cId="4088121369" sldId="389"/>
            <ac:spMk id="2" creationId="{3B8A9D64-39DD-49E0-AB75-1D520A83C65C}"/>
          </ac:spMkLst>
        </pc:spChg>
        <pc:spChg chg="del mod">
          <ac:chgData name="Thomas Uijtdewilligen" userId="S::t.uijtdewilligen@hoekschlyceum.nl::ef7a3cea-6a66-4513-bcc0-619dc1269eea" providerId="AD" clId="Web-{56AF6866-97DD-DE3C-9EF0-0E508C22AC4E}" dt="2021-01-26T13:36:33.894" v="331"/>
          <ac:spMkLst>
            <pc:docMk/>
            <pc:sldMk cId="4088121369" sldId="389"/>
            <ac:spMk id="3" creationId="{F1CA1DE4-A074-4497-8A94-016AB1E8060E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6:38.862" v="332" actId="1076"/>
          <ac:picMkLst>
            <pc:docMk/>
            <pc:sldMk cId="4088121369" sldId="389"/>
            <ac:picMk id="6" creationId="{B25A8D09-A439-4DC2-99A7-98EADD0EE355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6:44.215" v="468" actId="1076"/>
        <pc:sldMkLst>
          <pc:docMk/>
          <pc:sldMk cId="967754068" sldId="390"/>
        </pc:sldMkLst>
        <pc:spChg chg="mod">
          <ac:chgData name="Thomas Uijtdewilligen" userId="S::t.uijtdewilligen@hoekschlyceum.nl::ef7a3cea-6a66-4513-bcc0-619dc1269eea" providerId="AD" clId="Web-{56AF6866-97DD-DE3C-9EF0-0E508C22AC4E}" dt="2021-01-26T13:46:05.980" v="460" actId="1076"/>
          <ac:spMkLst>
            <pc:docMk/>
            <pc:sldMk cId="967754068" sldId="390"/>
            <ac:spMk id="2" creationId="{74B2F64C-7DF7-44F2-A6B8-E0BCE7ECBE46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6:16.652" v="464" actId="1076"/>
          <ac:spMkLst>
            <pc:docMk/>
            <pc:sldMk cId="967754068" sldId="390"/>
            <ac:spMk id="3" creationId="{38157CD6-9F73-44F0-8397-FFEDCA2F049C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6:44.215" v="468" actId="1076"/>
          <ac:picMkLst>
            <pc:docMk/>
            <pc:sldMk cId="967754068" sldId="390"/>
            <ac:picMk id="6" creationId="{73C1BF2D-07B4-40A6-8188-601DE698CE16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8:31.576" v="510" actId="1076"/>
        <pc:sldMkLst>
          <pc:docMk/>
          <pc:sldMk cId="2521018921" sldId="391"/>
        </pc:sldMkLst>
        <pc:spChg chg="mod">
          <ac:chgData name="Thomas Uijtdewilligen" userId="S::t.uijtdewilligen@hoekschlyceum.nl::ef7a3cea-6a66-4513-bcc0-619dc1269eea" providerId="AD" clId="Web-{56AF6866-97DD-DE3C-9EF0-0E508C22AC4E}" dt="2021-01-26T13:47:07.372" v="474" actId="20577"/>
          <ac:spMkLst>
            <pc:docMk/>
            <pc:sldMk cId="2521018921" sldId="391"/>
            <ac:spMk id="2" creationId="{AE1A1E54-EFEF-4CC6-9FDE-F806D87920B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8:23.389" v="505" actId="20577"/>
          <ac:spMkLst>
            <pc:docMk/>
            <pc:sldMk cId="2521018921" sldId="391"/>
            <ac:spMk id="3" creationId="{734C3F3A-A86B-482D-AB2D-BEA2635208E5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8:31.576" v="510" actId="1076"/>
          <ac:picMkLst>
            <pc:docMk/>
            <pc:sldMk cId="2521018921" sldId="391"/>
            <ac:picMk id="6" creationId="{F8AA0A47-41B8-4F21-9E30-F0E08BDFB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peShw4iOv0?feature=oembed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0F102-3E08-4581-9E79-37DDF89B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Waarom wilt Oekraïne bij de NAVO?</a:t>
            </a:r>
            <a:endParaRPr lang="nl-NL" dirty="0">
              <a:solidFill>
                <a:srgbClr val="000000"/>
              </a:solidFill>
              <a:cs typeface="Calibri Light" panose="020F0302020204030204"/>
            </a:endParaRPr>
          </a:p>
        </p:txBody>
      </p:sp>
      <p:pic>
        <p:nvPicPr>
          <p:cNvPr id="7" name="Onlinemedia 6" title="Oekraïne wil met spoed EU-lidmaatschap krijgen: 'Dat is op dit moment niet het meest urgente'">
            <a:hlinkClick r:id="" action="ppaction://media"/>
            <a:extLst>
              <a:ext uri="{FF2B5EF4-FFF2-40B4-BE49-F238E27FC236}">
                <a16:creationId xmlns:a16="http://schemas.microsoft.com/office/drawing/2014/main" id="{8978468B-A7B5-4576-B311-CEB5F87439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7864" y="1399534"/>
            <a:ext cx="8267177" cy="545404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DF6AE-11F6-4E0E-902D-A5282882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B09B2A-4066-41D0-8B2E-FBEF4609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9" name="Picture 2" descr="Hoeksch Lyceum - Posts | Facebook">
            <a:extLst>
              <a:ext uri="{FF2B5EF4-FFF2-40B4-BE49-F238E27FC236}">
                <a16:creationId xmlns:a16="http://schemas.microsoft.com/office/drawing/2014/main" id="{69815456-4A72-48D9-84C6-656158DA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64FC4-39B9-440C-B76A-1BB4710E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C97C7FAA-F7C8-4EE7-90F5-1236C03F0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0" t="17986" r="-180"/>
          <a:stretch/>
        </p:blipFill>
        <p:spPr>
          <a:xfrm>
            <a:off x="210872" y="-1087"/>
            <a:ext cx="11655459" cy="7138641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8729FE-81D8-4E99-877D-8600789B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936A02-C3FE-4D86-A921-6DC7C547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367357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14B33-2FAC-44D1-B1C0-0C89E739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8FC176F-AC68-4918-ACA2-7DBA9AEB2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70" r="-93"/>
          <a:stretch/>
        </p:blipFill>
        <p:spPr>
          <a:xfrm>
            <a:off x="43857" y="-42841"/>
            <a:ext cx="11227477" cy="6950744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98DACC-6D97-45AE-9D60-ABEC24A2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F7A917-E01A-4002-BB93-5984EC82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326801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5056A-8E65-4366-AEFF-12D51FF0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916145-E612-4C2C-B616-EAAF33C4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CD5651-A1E6-44E3-9B32-0BABB08B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C338C99-6DFA-450C-A24D-2CA5A6A95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" t="19336"/>
          <a:stretch/>
        </p:blipFill>
        <p:spPr>
          <a:xfrm>
            <a:off x="-835" y="76885"/>
            <a:ext cx="12030003" cy="72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ower Of 'Just Reading' A Good Novel">
            <a:extLst>
              <a:ext uri="{FF2B5EF4-FFF2-40B4-BE49-F238E27FC236}">
                <a16:creationId xmlns:a16="http://schemas.microsoft.com/office/drawing/2014/main" id="{F459F5DD-9C97-4F4B-AFEB-2D44C0448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3923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Lezen 4.5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5E5E5C2-E0B3-4176-8CBE-0CB5283FEA72}" type="datetime2">
              <a:rPr lang="nl-NL" smtClean="0">
                <a:solidFill>
                  <a:srgbClr val="FFFFFF"/>
                </a:solidFill>
              </a:rPr>
              <a:t>dinsdag 8 maart 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3761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nl-NL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Moeilijke woorden - Lezen - Uitleg - Zelfstandig werken - Vooruitblik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6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743E-7274-4DF4-908E-58C7346B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30" y="-1497664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Wat ga je doen?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C5243-48C8-43A8-B586-A4159E00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4" y="710614"/>
            <a:ext cx="12087616" cy="5768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4000" dirty="0">
                <a:cs typeface="Calibri"/>
              </a:rPr>
              <a:t>1. Lezen 4.5</a:t>
            </a:r>
            <a:endParaRPr lang="nl-NL" dirty="0"/>
          </a:p>
          <a:p>
            <a:pPr algn="l"/>
            <a:br>
              <a:rPr lang="nl-NL" sz="4000" dirty="0">
                <a:cs typeface="Calibri"/>
              </a:rPr>
            </a:br>
            <a:r>
              <a:rPr lang="nl-NL" sz="4000" dirty="0">
                <a:cs typeface="Calibri"/>
              </a:rPr>
              <a:t>2. Beantwoord de leervragen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3. Maken huiswerk 4.5  B? I? T? 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4. Wacht tot de docent 2 minuten voor tijd de les afsluit</a:t>
            </a:r>
          </a:p>
          <a:p>
            <a:pPr algn="l"/>
            <a:endParaRPr lang="nl-NL" sz="4000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169CA-160D-4329-896D-862497B9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6D88D-3371-4479-8243-5F48CDB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24624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 </a:t>
            </a:r>
            <a:br>
              <a:rPr lang="nl-NL" sz="6700" dirty="0"/>
            </a:br>
            <a:r>
              <a:rPr lang="nl-NL" sz="6700" dirty="0">
                <a:solidFill>
                  <a:srgbClr val="00B0F0"/>
                </a:solidFill>
              </a:rPr>
              <a:t>4.5.</a:t>
            </a:r>
            <a:br>
              <a:rPr lang="nl-NL" sz="6700" dirty="0">
                <a:cs typeface="Calibri Light"/>
              </a:rPr>
            </a:br>
            <a:r>
              <a:rPr lang="nl-NL" sz="6700" dirty="0">
                <a:solidFill>
                  <a:srgbClr val="00B0F0"/>
                </a:solidFill>
                <a:cs typeface="Calibri Light"/>
              </a:rPr>
              <a:t>Hoe rustig is Europa?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dinsdag 8 maart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206739" y="5232306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buiten, gebouw, voertuig, vrachtwagen&#10;&#10;Automatisch gegenereerde beschrijving">
            <a:extLst>
              <a:ext uri="{FF2B5EF4-FFF2-40B4-BE49-F238E27FC236}">
                <a16:creationId xmlns:a16="http://schemas.microsoft.com/office/drawing/2014/main" id="{80C4600B-3186-493A-BDA4-7A816360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0029F-3358-478D-866D-C86B9F450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12" y="-1146711"/>
            <a:ext cx="11388246" cy="2900518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rgbClr val="FFFFFF"/>
                </a:solidFill>
                <a:cs typeface="Calibri Light"/>
              </a:rPr>
              <a:t>Nederland oorlog en vrede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6A6A8-0750-4939-94D1-3F84F0A8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663F39-16A7-4712-9C43-D007F252EC08}" type="datetime2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dinsdag 8 maart 2022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B4D75-E481-4224-98A7-94273698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Moeilijke woorden - Lezen - Uitleg - Zelfstandig werken - Vooruitblik</a:t>
            </a:r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1A33C308-08DF-4AE6-8BB1-2642F187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45" y="2890982"/>
            <a:ext cx="2743200" cy="18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7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1303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8" name="Rechthoek 17"/>
          <p:cNvSpPr/>
          <p:nvPr/>
        </p:nvSpPr>
        <p:spPr>
          <a:xfrm rot="21354756">
            <a:off x="779424" y="347175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Moeilijke woorden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6145" y="417210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Les 4.5                                                                  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1007549" y="5634120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Leerdoelen beantwoorden                                 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89BA4B-AF4D-42ED-A29E-F94020CD72B0}"/>
              </a:ext>
            </a:extLst>
          </p:cNvPr>
          <p:cNvSpPr/>
          <p:nvPr/>
        </p:nvSpPr>
        <p:spPr>
          <a:xfrm rot="21354756">
            <a:off x="702704" y="283622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Leervragen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     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BE87569-6FCD-40BB-B2A7-63A98CF26FCC}"/>
              </a:ext>
            </a:extLst>
          </p:cNvPr>
          <p:cNvSpPr/>
          <p:nvPr/>
        </p:nvSpPr>
        <p:spPr>
          <a:xfrm rot="21384382">
            <a:off x="905112" y="488915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Werkboek                                                              15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8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0848-349C-420A-9389-7E3BDF4D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239" y="-390264"/>
            <a:ext cx="9144000" cy="1182048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Onrust of vrede?</a:t>
            </a:r>
            <a:endParaRPr lang="nl-NL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537AD7-C776-48C4-B0CD-B9DA4AED3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6" y="3658904"/>
            <a:ext cx="9144000" cy="1655762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7926A-F8D7-4B8C-92FA-AAB7BD3B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43D6AF-0924-4156-AD70-A3BC9DAB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D3BCBBB3-F2CF-49A7-9C21-46DCFDFA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" y="2066601"/>
            <a:ext cx="12228394" cy="43625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A0A459-5B4C-4568-B071-55F0D711A2FC}"/>
              </a:ext>
            </a:extLst>
          </p:cNvPr>
          <p:cNvSpPr txBox="1"/>
          <p:nvPr/>
        </p:nvSpPr>
        <p:spPr>
          <a:xfrm>
            <a:off x="3684470" y="659215"/>
            <a:ext cx="59504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/>
              <a:t>Wanneer is er vrede en waar is er vrede?</a:t>
            </a:r>
            <a:endParaRPr lang="nl-NL" sz="2400">
              <a:cs typeface="Calibri"/>
            </a:endParaRP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AB616E56-06D7-475D-BF0D-05D889CF5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9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624" y="-1456334"/>
            <a:ext cx="12397945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Waar is de Europese grens?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030082-857B-4861-B166-14DA19162D1B}"/>
              </a:ext>
            </a:extLst>
          </p:cNvPr>
          <p:cNvSpPr txBox="1"/>
          <p:nvPr/>
        </p:nvSpPr>
        <p:spPr>
          <a:xfrm>
            <a:off x="490924" y="5176193"/>
            <a:ext cx="6223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8" name="Afbeelding 9" descr="Afbeelding met lucht&#10;&#10;Automatisch gegenereerde beschrijving">
            <a:extLst>
              <a:ext uri="{FF2B5EF4-FFF2-40B4-BE49-F238E27FC236}">
                <a16:creationId xmlns:a16="http://schemas.microsoft.com/office/drawing/2014/main" id="{86E11DC1-BC50-4E77-BB05-02561552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09" y="1131257"/>
            <a:ext cx="4617276" cy="4595485"/>
          </a:xfrm>
          <a:prstGeom prst="rect">
            <a:avLst/>
          </a:prstGeom>
        </p:spPr>
      </p:pic>
      <p:pic>
        <p:nvPicPr>
          <p:cNvPr id="10" name="Afbeelding 10" descr="Afbeelding met kaart&#10;&#10;Automatisch gegenereerde beschrijving">
            <a:extLst>
              <a:ext uri="{FF2B5EF4-FFF2-40B4-BE49-F238E27FC236}">
                <a16:creationId xmlns:a16="http://schemas.microsoft.com/office/drawing/2014/main" id="{1E340293-87F8-41D5-981F-BD903BA71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113" y="826496"/>
            <a:ext cx="4382020" cy="55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CB0E-CD9A-4535-85D2-71FC38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518" y="-296182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Leervragen 4.5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0C51-A133-4437-B089-A405A825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68" y="1668941"/>
            <a:ext cx="121439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 dirty="0">
                <a:cs typeface="Calibri"/>
              </a:rPr>
              <a:t>Waarom is Nederland niet altijd onafhankelijk geweest?</a:t>
            </a:r>
          </a:p>
          <a:p>
            <a:pPr marL="0" indent="0">
              <a:buNone/>
            </a:pPr>
            <a:endParaRPr lang="nl-NL" sz="3200" dirty="0">
              <a:cs typeface="Calibri"/>
            </a:endParaRP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DF5E8-24E0-4BCD-9631-480CBD3D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BAFE4-9C27-49E2-A652-A3C1A07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2050" name="Picture 2" descr="Leerdoelen opstellen? SMART formuleren, voorbeelden, tips">
            <a:extLst>
              <a:ext uri="{FF2B5EF4-FFF2-40B4-BE49-F238E27FC236}">
                <a16:creationId xmlns:a16="http://schemas.microsoft.com/office/drawing/2014/main" id="{A334120A-FD57-4EC4-AD8F-CBDA731E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71"/>
            <a:ext cx="12192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eksch Lyceum - Posts | Facebook">
            <a:extLst>
              <a:ext uri="{FF2B5EF4-FFF2-40B4-BE49-F238E27FC236}">
                <a16:creationId xmlns:a16="http://schemas.microsoft.com/office/drawing/2014/main" id="{85C919F1-7A82-410E-8DE6-0F9965E6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49F1-D80C-416A-9425-0E71636A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7" y="-3578"/>
            <a:ext cx="9144000" cy="8749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Moeilijke woorden 4.5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965C2-42BF-470D-9F74-57ACDFE6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205861"/>
            <a:ext cx="12191998" cy="501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7383B-C650-4A91-87CF-9890A4F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22DC6-A2B1-46E0-9B75-4250F48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71A98B2-8A67-4305-BB1E-E0E72AC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E48450-CF82-41E3-AFD3-277DFAA2D54C}"/>
              </a:ext>
            </a:extLst>
          </p:cNvPr>
          <p:cNvSpPr txBox="1"/>
          <p:nvPr/>
        </p:nvSpPr>
        <p:spPr>
          <a:xfrm>
            <a:off x="239568" y="1095103"/>
            <a:ext cx="1252228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>
              <a:cs typeface="Calibri"/>
            </a:endParaRPr>
          </a:p>
          <a:p>
            <a:endParaRPr lang="nl-NL" sz="3200" b="1">
              <a:cs typeface="Calibri"/>
            </a:endParaRPr>
          </a:p>
          <a:p>
            <a:endParaRPr lang="nl-NL" sz="3200" b="1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B651D7C-E58D-4A3F-927D-34DDEA3D3EB6}"/>
              </a:ext>
            </a:extLst>
          </p:cNvPr>
          <p:cNvSpPr txBox="1"/>
          <p:nvPr/>
        </p:nvSpPr>
        <p:spPr>
          <a:xfrm>
            <a:off x="-2764" y="1595996"/>
            <a:ext cx="12367362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Calibri"/>
              </a:rPr>
              <a:t>Onafhankelijkheidsstrijd = </a:t>
            </a:r>
            <a:r>
              <a:rPr lang="nl-NL" sz="3200" dirty="0">
                <a:cs typeface="Calibri"/>
              </a:rPr>
              <a:t>Gewelddadige manier om onafhankelijk te worden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NAVO= </a:t>
            </a:r>
            <a:r>
              <a:rPr lang="nl-NL" sz="3200" dirty="0">
                <a:cs typeface="Calibri"/>
              </a:rPr>
              <a:t>Noord Atlantische Verdragsorganisatie, de samenwerking tussen legers van landen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Internationaal strafhof= </a:t>
            </a:r>
            <a:r>
              <a:rPr lang="nl-NL" sz="3200" dirty="0">
                <a:cs typeface="Calibri"/>
              </a:rPr>
              <a:t>een speciale rechtbank in Den Haag voor oorlogsmisdaden zoals genociden of burgermoord </a:t>
            </a:r>
          </a:p>
          <a:p>
            <a:endParaRPr lang="nl-NL" sz="3200" b="1" dirty="0">
              <a:cs typeface="Calibri"/>
            </a:endParaRPr>
          </a:p>
          <a:p>
            <a:endParaRPr lang="nl-NL" sz="2000" dirty="0">
              <a:cs typeface="Calibri"/>
            </a:endParaRPr>
          </a:p>
          <a:p>
            <a:endParaRPr lang="nl-NL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5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87DE1-C134-4C0D-AADA-AF258C3C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556" y="-26117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Onafhankelijk in Europa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08CFB-A4AE-4442-A3C2-26DEE5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8 maart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EAA922-45C1-424D-9BF1-BC52BF1A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B53BE7-648B-4486-BAF0-F7CB75C68D98}"/>
              </a:ext>
            </a:extLst>
          </p:cNvPr>
          <p:cNvSpPr txBox="1"/>
          <p:nvPr/>
        </p:nvSpPr>
        <p:spPr>
          <a:xfrm>
            <a:off x="590811" y="1425879"/>
            <a:ext cx="1182456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550" dirty="0">
                <a:ea typeface="+mn-lt"/>
                <a:cs typeface="+mn-lt"/>
              </a:rPr>
              <a:t>In Europa streven veel gebieden naar meer autonomie of zijn zelfs nationalistisch.</a:t>
            </a:r>
            <a:endParaRPr lang="nl-NL" dirty="0"/>
          </a:p>
          <a:p>
            <a:r>
              <a:rPr lang="nl-NL" sz="2550" dirty="0">
                <a:ea typeface="+mn-lt"/>
                <a:cs typeface="+mn-lt"/>
              </a:rPr>
              <a:t>In welke regio binnen de EU vormen minderheden separatistische bewegingen?</a:t>
            </a:r>
            <a:endParaRPr lang="nl-NL" dirty="0"/>
          </a:p>
          <a:p>
            <a:r>
              <a:rPr lang="nl-NL" sz="2550" dirty="0">
                <a:ea typeface="+mn-lt"/>
                <a:cs typeface="+mn-lt"/>
              </a:rPr>
              <a:t>•</a:t>
            </a:r>
            <a:r>
              <a:rPr lang="nl-NL" sz="2550" i="1" dirty="0">
                <a:ea typeface="+mn-lt"/>
                <a:cs typeface="+mn-lt"/>
              </a:rPr>
              <a:t>Catalonië</a:t>
            </a:r>
            <a:endParaRPr lang="nl-NL" dirty="0"/>
          </a:p>
          <a:p>
            <a:endParaRPr lang="nl-NL" sz="2550" dirty="0">
              <a:latin typeface="Arial"/>
              <a:cs typeface="Arial"/>
            </a:endParaRPr>
          </a:p>
        </p:txBody>
      </p:sp>
      <p:pic>
        <p:nvPicPr>
          <p:cNvPr id="3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2D1109EA-6A55-4DBF-98CA-7E99707E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623" y="2887316"/>
            <a:ext cx="4525027" cy="34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987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14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1_Kantoorthema</vt:lpstr>
      <vt:lpstr>Waarom wilt Oekraïne bij de NAVO?</vt:lpstr>
      <vt:lpstr>Goedendag,  Vandaag:  4.5. Hoe rustig is Europa?</vt:lpstr>
      <vt:lpstr>Nederland oorlog en vrede</vt:lpstr>
      <vt:lpstr>Naam hoofdstuk</vt:lpstr>
      <vt:lpstr>Onrust of vrede?</vt:lpstr>
      <vt:lpstr>Waar is de Europese grens?</vt:lpstr>
      <vt:lpstr>Leervragen 4.5 </vt:lpstr>
      <vt:lpstr>Moeilijke woorden 4.5</vt:lpstr>
      <vt:lpstr>Onafhankelijk in Europa</vt:lpstr>
      <vt:lpstr>PowerPoint-presentatie</vt:lpstr>
      <vt:lpstr>PowerPoint-presentatie</vt:lpstr>
      <vt:lpstr>PowerPoint-presentatie</vt:lpstr>
      <vt:lpstr>Lezen 4.5</vt:lpstr>
      <vt:lpstr>Wat ga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586</cp:revision>
  <dcterms:created xsi:type="dcterms:W3CDTF">2020-08-23T17:07:54Z</dcterms:created>
  <dcterms:modified xsi:type="dcterms:W3CDTF">2022-03-08T12:38:48Z</dcterms:modified>
</cp:coreProperties>
</file>